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3" r:id="rId10"/>
    <p:sldId id="271" r:id="rId11"/>
    <p:sldId id="269" r:id="rId12"/>
    <p:sldId id="264" r:id="rId13"/>
    <p:sldId id="262" r:id="rId14"/>
    <p:sldId id="265" r:id="rId15"/>
    <p:sldId id="267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7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7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87E71-5858-470F-9058-C85013E725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0ABC7DD-8BFD-4222-9103-DC8864FD34B0}">
      <dgm:prSet/>
      <dgm:spPr/>
      <dgm:t>
        <a:bodyPr/>
        <a:lstStyle/>
        <a:p>
          <a:pPr>
            <a:defRPr cap="all"/>
          </a:pPr>
          <a:r>
            <a:rPr lang="en-US" b="1"/>
            <a:t>Lifestyle</a:t>
          </a:r>
          <a:r>
            <a:rPr lang="en-US"/>
            <a:t>- How one was raised</a:t>
          </a:r>
        </a:p>
      </dgm:t>
    </dgm:pt>
    <dgm:pt modelId="{108EB566-1753-407B-892F-C3CC57347F80}" type="parTrans" cxnId="{A7CEAF81-FA67-4F65-911A-4D8BF973D6F2}">
      <dgm:prSet/>
      <dgm:spPr/>
      <dgm:t>
        <a:bodyPr/>
        <a:lstStyle/>
        <a:p>
          <a:endParaRPr lang="en-US"/>
        </a:p>
      </dgm:t>
    </dgm:pt>
    <dgm:pt modelId="{B42DDC61-58EC-4C25-8885-4EC9572E0676}" type="sibTrans" cxnId="{A7CEAF81-FA67-4F65-911A-4D8BF973D6F2}">
      <dgm:prSet/>
      <dgm:spPr/>
      <dgm:t>
        <a:bodyPr/>
        <a:lstStyle/>
        <a:p>
          <a:endParaRPr lang="en-US"/>
        </a:p>
      </dgm:t>
    </dgm:pt>
    <dgm:pt modelId="{9E56CB43-6E32-45FC-AF90-B7D4A6AFACC1}">
      <dgm:prSet/>
      <dgm:spPr/>
      <dgm:t>
        <a:bodyPr/>
        <a:lstStyle/>
        <a:p>
          <a:pPr>
            <a:defRPr cap="all"/>
          </a:pPr>
          <a:r>
            <a:rPr lang="en-US" dirty="0"/>
            <a:t>  Shy or soft spoken</a:t>
          </a:r>
        </a:p>
      </dgm:t>
    </dgm:pt>
    <dgm:pt modelId="{1E80A446-BA90-4CA4-83B0-8720532D9471}" type="parTrans" cxnId="{7EBC9E02-ACD8-4515-9215-7A11B5702197}">
      <dgm:prSet/>
      <dgm:spPr/>
      <dgm:t>
        <a:bodyPr/>
        <a:lstStyle/>
        <a:p>
          <a:endParaRPr lang="en-US"/>
        </a:p>
      </dgm:t>
    </dgm:pt>
    <dgm:pt modelId="{3D61C9F1-A3BC-4A76-B61F-2283BAF492D8}" type="sibTrans" cxnId="{7EBC9E02-ACD8-4515-9215-7A11B5702197}">
      <dgm:prSet/>
      <dgm:spPr/>
      <dgm:t>
        <a:bodyPr/>
        <a:lstStyle/>
        <a:p>
          <a:endParaRPr lang="en-US"/>
        </a:p>
      </dgm:t>
    </dgm:pt>
    <dgm:pt modelId="{E40F4F56-249E-4640-BD7D-62792C362E47}">
      <dgm:prSet/>
      <dgm:spPr/>
      <dgm:t>
        <a:bodyPr/>
        <a:lstStyle/>
        <a:p>
          <a:pPr>
            <a:defRPr cap="all"/>
          </a:pPr>
          <a:r>
            <a:rPr lang="en-US" b="1"/>
            <a:t>Defer things</a:t>
          </a:r>
          <a:r>
            <a:rPr lang="en-US"/>
            <a:t>- to put off until later</a:t>
          </a:r>
        </a:p>
      </dgm:t>
    </dgm:pt>
    <dgm:pt modelId="{B99526E9-4F4B-4771-9E51-AB12D43D7922}" type="parTrans" cxnId="{51DB3C31-3DFA-4018-A5C2-91D1F3271E33}">
      <dgm:prSet/>
      <dgm:spPr/>
      <dgm:t>
        <a:bodyPr/>
        <a:lstStyle/>
        <a:p>
          <a:endParaRPr lang="en-US"/>
        </a:p>
      </dgm:t>
    </dgm:pt>
    <dgm:pt modelId="{C2233B10-245D-4301-AD13-10ACC48D843E}" type="sibTrans" cxnId="{51DB3C31-3DFA-4018-A5C2-91D1F3271E33}">
      <dgm:prSet/>
      <dgm:spPr/>
      <dgm:t>
        <a:bodyPr/>
        <a:lstStyle/>
        <a:p>
          <a:endParaRPr lang="en-US"/>
        </a:p>
      </dgm:t>
    </dgm:pt>
    <dgm:pt modelId="{B6E841DE-EA8F-4B28-9C23-70B15D40A48A}">
      <dgm:prSet/>
      <dgm:spPr/>
      <dgm:t>
        <a:bodyPr/>
        <a:lstStyle/>
        <a:p>
          <a:pPr>
            <a:defRPr cap="all"/>
          </a:pPr>
          <a:r>
            <a:rPr lang="en-US" b="1"/>
            <a:t>Tardy</a:t>
          </a:r>
          <a:r>
            <a:rPr lang="en-US"/>
            <a:t> – not being on time</a:t>
          </a:r>
        </a:p>
      </dgm:t>
    </dgm:pt>
    <dgm:pt modelId="{D7254676-FE8F-44B1-BA01-BCFA3BBCA0CE}" type="parTrans" cxnId="{14F8D56F-1DBA-44C9-BE91-400DC070F190}">
      <dgm:prSet/>
      <dgm:spPr/>
      <dgm:t>
        <a:bodyPr/>
        <a:lstStyle/>
        <a:p>
          <a:endParaRPr lang="en-US"/>
        </a:p>
      </dgm:t>
    </dgm:pt>
    <dgm:pt modelId="{6106EFEF-32F3-4DBD-84EB-66B39E2EC18D}" type="sibTrans" cxnId="{14F8D56F-1DBA-44C9-BE91-400DC070F190}">
      <dgm:prSet/>
      <dgm:spPr/>
      <dgm:t>
        <a:bodyPr/>
        <a:lstStyle/>
        <a:p>
          <a:endParaRPr lang="en-US"/>
        </a:p>
      </dgm:t>
    </dgm:pt>
    <dgm:pt modelId="{4762019D-503A-4A0E-915B-93A1BB0AAF11}">
      <dgm:prSet/>
      <dgm:spPr/>
      <dgm:t>
        <a:bodyPr/>
        <a:lstStyle/>
        <a:p>
          <a:pPr>
            <a:defRPr cap="all"/>
          </a:pPr>
          <a:r>
            <a:rPr lang="en-US" b="1"/>
            <a:t>Bad Hygiene </a:t>
          </a:r>
          <a:r>
            <a:rPr lang="en-US"/>
            <a:t>– doesn’t bother to comb hair</a:t>
          </a:r>
        </a:p>
      </dgm:t>
    </dgm:pt>
    <dgm:pt modelId="{787D46A5-62CA-4A70-9D00-6821192CD438}" type="parTrans" cxnId="{64584138-01BB-4943-94A8-062217789CF9}">
      <dgm:prSet/>
      <dgm:spPr/>
      <dgm:t>
        <a:bodyPr/>
        <a:lstStyle/>
        <a:p>
          <a:endParaRPr lang="en-US"/>
        </a:p>
      </dgm:t>
    </dgm:pt>
    <dgm:pt modelId="{D139BAE2-76AD-4637-AB4F-2FE057056897}" type="sibTrans" cxnId="{64584138-01BB-4943-94A8-062217789CF9}">
      <dgm:prSet/>
      <dgm:spPr/>
      <dgm:t>
        <a:bodyPr/>
        <a:lstStyle/>
        <a:p>
          <a:endParaRPr lang="en-US"/>
        </a:p>
      </dgm:t>
    </dgm:pt>
    <dgm:pt modelId="{1ECFE8CD-DD6D-4183-B3E4-0FAD1537E579}">
      <dgm:prSet/>
      <dgm:spPr/>
      <dgm:t>
        <a:bodyPr/>
        <a:lstStyle/>
        <a:p>
          <a:pPr>
            <a:defRPr cap="all"/>
          </a:pPr>
          <a:r>
            <a:rPr lang="en-US" b="1"/>
            <a:t>Perfectionism</a:t>
          </a:r>
          <a:r>
            <a:rPr lang="en-US"/>
            <a:t> – can only be done one way</a:t>
          </a:r>
        </a:p>
      </dgm:t>
    </dgm:pt>
    <dgm:pt modelId="{BB94252D-843A-47EB-A355-31BBECF156CB}" type="parTrans" cxnId="{401E141E-C12C-4924-B071-862769FB1E1B}">
      <dgm:prSet/>
      <dgm:spPr/>
      <dgm:t>
        <a:bodyPr/>
        <a:lstStyle/>
        <a:p>
          <a:endParaRPr lang="en-US"/>
        </a:p>
      </dgm:t>
    </dgm:pt>
    <dgm:pt modelId="{A8B984B3-5B96-4F14-869C-501A566B0777}" type="sibTrans" cxnId="{401E141E-C12C-4924-B071-862769FB1E1B}">
      <dgm:prSet/>
      <dgm:spPr/>
      <dgm:t>
        <a:bodyPr/>
        <a:lstStyle/>
        <a:p>
          <a:endParaRPr lang="en-US"/>
        </a:p>
      </dgm:t>
    </dgm:pt>
    <dgm:pt modelId="{962FAA36-D6EF-414A-8384-027B274BFF14}" type="pres">
      <dgm:prSet presAssocID="{BA187E71-5858-470F-9058-C85013E72553}" presName="root" presStyleCnt="0">
        <dgm:presLayoutVars>
          <dgm:dir/>
          <dgm:resizeHandles val="exact"/>
        </dgm:presLayoutVars>
      </dgm:prSet>
      <dgm:spPr/>
    </dgm:pt>
    <dgm:pt modelId="{D75BEF40-7485-42A8-9D30-9E4341BE462E}" type="pres">
      <dgm:prSet presAssocID="{90ABC7DD-8BFD-4222-9103-DC8864FD34B0}" presName="compNode" presStyleCnt="0"/>
      <dgm:spPr/>
    </dgm:pt>
    <dgm:pt modelId="{7EEF07BA-5C11-41AF-B091-1AEF65E359CF}" type="pres">
      <dgm:prSet presAssocID="{90ABC7DD-8BFD-4222-9103-DC8864FD34B0}" presName="iconBgRect" presStyleLbl="bgShp" presStyleIdx="0" presStyleCnt="6"/>
      <dgm:spPr/>
    </dgm:pt>
    <dgm:pt modelId="{35E3C749-900B-4EEE-AC6D-D042BE08FC4C}" type="pres">
      <dgm:prSet presAssocID="{90ABC7DD-8BFD-4222-9103-DC8864FD34B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ECD36259-3A61-4ED4-8538-63BE337F64DA}" type="pres">
      <dgm:prSet presAssocID="{90ABC7DD-8BFD-4222-9103-DC8864FD34B0}" presName="spaceRect" presStyleCnt="0"/>
      <dgm:spPr/>
    </dgm:pt>
    <dgm:pt modelId="{983AC7A7-6845-440E-80A5-BC2E0AD69A62}" type="pres">
      <dgm:prSet presAssocID="{90ABC7DD-8BFD-4222-9103-DC8864FD34B0}" presName="textRect" presStyleLbl="revTx" presStyleIdx="0" presStyleCnt="6">
        <dgm:presLayoutVars>
          <dgm:chMax val="1"/>
          <dgm:chPref val="1"/>
        </dgm:presLayoutVars>
      </dgm:prSet>
      <dgm:spPr/>
    </dgm:pt>
    <dgm:pt modelId="{BF0063D0-67FE-4630-A425-9AE669A85D06}" type="pres">
      <dgm:prSet presAssocID="{B42DDC61-58EC-4C25-8885-4EC9572E0676}" presName="sibTrans" presStyleCnt="0"/>
      <dgm:spPr/>
    </dgm:pt>
    <dgm:pt modelId="{9447D127-D96C-484B-8927-48B1C0745D7E}" type="pres">
      <dgm:prSet presAssocID="{9E56CB43-6E32-45FC-AF90-B7D4A6AFACC1}" presName="compNode" presStyleCnt="0"/>
      <dgm:spPr/>
    </dgm:pt>
    <dgm:pt modelId="{1650426C-4A04-4874-A4AB-7277332A1620}" type="pres">
      <dgm:prSet presAssocID="{9E56CB43-6E32-45FC-AF90-B7D4A6AFACC1}" presName="iconBgRect" presStyleLbl="bgShp" presStyleIdx="1" presStyleCnt="6"/>
      <dgm:spPr/>
    </dgm:pt>
    <dgm:pt modelId="{380AB898-FD7E-4BF5-BB68-B2E004BFD94D}" type="pres">
      <dgm:prSet presAssocID="{9E56CB43-6E32-45FC-AF90-B7D4A6AFACC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4D235A6-F6DF-4B6B-AB54-655CBD836397}" type="pres">
      <dgm:prSet presAssocID="{9E56CB43-6E32-45FC-AF90-B7D4A6AFACC1}" presName="spaceRect" presStyleCnt="0"/>
      <dgm:spPr/>
    </dgm:pt>
    <dgm:pt modelId="{96C1F7FA-1D2E-4BE9-8C5C-49C222C6AF7F}" type="pres">
      <dgm:prSet presAssocID="{9E56CB43-6E32-45FC-AF90-B7D4A6AFACC1}" presName="textRect" presStyleLbl="revTx" presStyleIdx="1" presStyleCnt="6">
        <dgm:presLayoutVars>
          <dgm:chMax val="1"/>
          <dgm:chPref val="1"/>
        </dgm:presLayoutVars>
      </dgm:prSet>
      <dgm:spPr/>
    </dgm:pt>
    <dgm:pt modelId="{B1BD54F1-A380-4880-8CD7-4858FE51C032}" type="pres">
      <dgm:prSet presAssocID="{3D61C9F1-A3BC-4A76-B61F-2283BAF492D8}" presName="sibTrans" presStyleCnt="0"/>
      <dgm:spPr/>
    </dgm:pt>
    <dgm:pt modelId="{993D43FD-7AAE-4A14-8DD5-E3698FA129E8}" type="pres">
      <dgm:prSet presAssocID="{E40F4F56-249E-4640-BD7D-62792C362E47}" presName="compNode" presStyleCnt="0"/>
      <dgm:spPr/>
    </dgm:pt>
    <dgm:pt modelId="{46E178C1-BECE-42F3-B56C-B4C4AA055188}" type="pres">
      <dgm:prSet presAssocID="{E40F4F56-249E-4640-BD7D-62792C362E47}" presName="iconBgRect" presStyleLbl="bgShp" presStyleIdx="2" presStyleCnt="6"/>
      <dgm:spPr/>
    </dgm:pt>
    <dgm:pt modelId="{AA8433A7-9F35-48AA-8BB3-F8968B3AB095}" type="pres">
      <dgm:prSet presAssocID="{E40F4F56-249E-4640-BD7D-62792C362E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69943210-E671-4102-8A8E-0892734CFBF2}" type="pres">
      <dgm:prSet presAssocID="{E40F4F56-249E-4640-BD7D-62792C362E47}" presName="spaceRect" presStyleCnt="0"/>
      <dgm:spPr/>
    </dgm:pt>
    <dgm:pt modelId="{C6699307-8223-4266-B148-FB48C00D203F}" type="pres">
      <dgm:prSet presAssocID="{E40F4F56-249E-4640-BD7D-62792C362E47}" presName="textRect" presStyleLbl="revTx" presStyleIdx="2" presStyleCnt="6">
        <dgm:presLayoutVars>
          <dgm:chMax val="1"/>
          <dgm:chPref val="1"/>
        </dgm:presLayoutVars>
      </dgm:prSet>
      <dgm:spPr/>
    </dgm:pt>
    <dgm:pt modelId="{FBFA1A48-505C-44AC-B0EF-EBF20689DFCC}" type="pres">
      <dgm:prSet presAssocID="{C2233B10-245D-4301-AD13-10ACC48D843E}" presName="sibTrans" presStyleCnt="0"/>
      <dgm:spPr/>
    </dgm:pt>
    <dgm:pt modelId="{97EFFBCC-5ED8-4DCA-A6F0-716BBA634627}" type="pres">
      <dgm:prSet presAssocID="{B6E841DE-EA8F-4B28-9C23-70B15D40A48A}" presName="compNode" presStyleCnt="0"/>
      <dgm:spPr/>
    </dgm:pt>
    <dgm:pt modelId="{9A5A09CE-54AA-418D-9FC6-4F5059BE8A51}" type="pres">
      <dgm:prSet presAssocID="{B6E841DE-EA8F-4B28-9C23-70B15D40A48A}" presName="iconBgRect" presStyleLbl="bgShp" presStyleIdx="3" presStyleCnt="6"/>
      <dgm:spPr/>
    </dgm:pt>
    <dgm:pt modelId="{370E335E-EE6C-4180-92F7-A3DBA0CC3145}" type="pres">
      <dgm:prSet presAssocID="{B6E841DE-EA8F-4B28-9C23-70B15D40A4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363EEA1-DEB4-4735-9D6D-F7E65C83A4A0}" type="pres">
      <dgm:prSet presAssocID="{B6E841DE-EA8F-4B28-9C23-70B15D40A48A}" presName="spaceRect" presStyleCnt="0"/>
      <dgm:spPr/>
    </dgm:pt>
    <dgm:pt modelId="{2050D54A-5C10-4A19-8049-905A14196690}" type="pres">
      <dgm:prSet presAssocID="{B6E841DE-EA8F-4B28-9C23-70B15D40A48A}" presName="textRect" presStyleLbl="revTx" presStyleIdx="3" presStyleCnt="6">
        <dgm:presLayoutVars>
          <dgm:chMax val="1"/>
          <dgm:chPref val="1"/>
        </dgm:presLayoutVars>
      </dgm:prSet>
      <dgm:spPr/>
    </dgm:pt>
    <dgm:pt modelId="{F609BB0E-2E8A-4A59-B7A7-A4E723C65AC7}" type="pres">
      <dgm:prSet presAssocID="{6106EFEF-32F3-4DBD-84EB-66B39E2EC18D}" presName="sibTrans" presStyleCnt="0"/>
      <dgm:spPr/>
    </dgm:pt>
    <dgm:pt modelId="{97331987-CE72-4CB1-A969-02EBEFC660C6}" type="pres">
      <dgm:prSet presAssocID="{4762019D-503A-4A0E-915B-93A1BB0AAF11}" presName="compNode" presStyleCnt="0"/>
      <dgm:spPr/>
    </dgm:pt>
    <dgm:pt modelId="{4CEA9280-510A-4793-B35D-74AFBE4EAA3A}" type="pres">
      <dgm:prSet presAssocID="{4762019D-503A-4A0E-915B-93A1BB0AAF11}" presName="iconBgRect" presStyleLbl="bgShp" presStyleIdx="4" presStyleCnt="6"/>
      <dgm:spPr/>
    </dgm:pt>
    <dgm:pt modelId="{1567E894-BB8C-4C5C-9349-9B08788276FE}" type="pres">
      <dgm:prSet presAssocID="{4762019D-503A-4A0E-915B-93A1BB0AAF1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F197AFF5-F21D-4173-9796-F93A62410AB5}" type="pres">
      <dgm:prSet presAssocID="{4762019D-503A-4A0E-915B-93A1BB0AAF11}" presName="spaceRect" presStyleCnt="0"/>
      <dgm:spPr/>
    </dgm:pt>
    <dgm:pt modelId="{7016A5C3-CC25-46F5-836F-0BBCABA22D08}" type="pres">
      <dgm:prSet presAssocID="{4762019D-503A-4A0E-915B-93A1BB0AAF11}" presName="textRect" presStyleLbl="revTx" presStyleIdx="4" presStyleCnt="6">
        <dgm:presLayoutVars>
          <dgm:chMax val="1"/>
          <dgm:chPref val="1"/>
        </dgm:presLayoutVars>
      </dgm:prSet>
      <dgm:spPr/>
    </dgm:pt>
    <dgm:pt modelId="{A0AE4328-B434-400E-AAFC-18677B071475}" type="pres">
      <dgm:prSet presAssocID="{D139BAE2-76AD-4637-AB4F-2FE057056897}" presName="sibTrans" presStyleCnt="0"/>
      <dgm:spPr/>
    </dgm:pt>
    <dgm:pt modelId="{11E7B44F-A476-453A-89DB-2418EECD6E40}" type="pres">
      <dgm:prSet presAssocID="{1ECFE8CD-DD6D-4183-B3E4-0FAD1537E579}" presName="compNode" presStyleCnt="0"/>
      <dgm:spPr/>
    </dgm:pt>
    <dgm:pt modelId="{7426A9B3-F814-4B95-846F-1BEA9D623896}" type="pres">
      <dgm:prSet presAssocID="{1ECFE8CD-DD6D-4183-B3E4-0FAD1537E579}" presName="iconBgRect" presStyleLbl="bgShp" presStyleIdx="5" presStyleCnt="6"/>
      <dgm:spPr/>
    </dgm:pt>
    <dgm:pt modelId="{57AA2E21-438D-495E-9FF0-BD25CB7AD616}" type="pres">
      <dgm:prSet presAssocID="{1ECFE8CD-DD6D-4183-B3E4-0FAD1537E57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"/>
        </a:ext>
      </dgm:extLst>
    </dgm:pt>
    <dgm:pt modelId="{B65884DF-EA1A-48CB-B0AE-7913A7DC05D3}" type="pres">
      <dgm:prSet presAssocID="{1ECFE8CD-DD6D-4183-B3E4-0FAD1537E579}" presName="spaceRect" presStyleCnt="0"/>
      <dgm:spPr/>
    </dgm:pt>
    <dgm:pt modelId="{A2C985F0-BC37-44F5-88D9-592DE0021A36}" type="pres">
      <dgm:prSet presAssocID="{1ECFE8CD-DD6D-4183-B3E4-0FAD1537E57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EBC9E02-ACD8-4515-9215-7A11B5702197}" srcId="{BA187E71-5858-470F-9058-C85013E72553}" destId="{9E56CB43-6E32-45FC-AF90-B7D4A6AFACC1}" srcOrd="1" destOrd="0" parTransId="{1E80A446-BA90-4CA4-83B0-8720532D9471}" sibTransId="{3D61C9F1-A3BC-4A76-B61F-2283BAF492D8}"/>
    <dgm:cxn modelId="{3F31AF16-409F-4D4F-9C1D-CCCD5F305014}" type="presOf" srcId="{B6E841DE-EA8F-4B28-9C23-70B15D40A48A}" destId="{2050D54A-5C10-4A19-8049-905A14196690}" srcOrd="0" destOrd="0" presId="urn:microsoft.com/office/officeart/2018/5/layout/IconCircleLabelList"/>
    <dgm:cxn modelId="{401E141E-C12C-4924-B071-862769FB1E1B}" srcId="{BA187E71-5858-470F-9058-C85013E72553}" destId="{1ECFE8CD-DD6D-4183-B3E4-0FAD1537E579}" srcOrd="5" destOrd="0" parTransId="{BB94252D-843A-47EB-A355-31BBECF156CB}" sibTransId="{A8B984B3-5B96-4F14-869C-501A566B0777}"/>
    <dgm:cxn modelId="{F20D2E23-4328-4416-868B-435AD5EBF7D7}" type="presOf" srcId="{9E56CB43-6E32-45FC-AF90-B7D4A6AFACC1}" destId="{96C1F7FA-1D2E-4BE9-8C5C-49C222C6AF7F}" srcOrd="0" destOrd="0" presId="urn:microsoft.com/office/officeart/2018/5/layout/IconCircleLabelList"/>
    <dgm:cxn modelId="{812F982F-B794-48B4-A1B1-EF36FBF46B89}" type="presOf" srcId="{E40F4F56-249E-4640-BD7D-62792C362E47}" destId="{C6699307-8223-4266-B148-FB48C00D203F}" srcOrd="0" destOrd="0" presId="urn:microsoft.com/office/officeart/2018/5/layout/IconCircleLabelList"/>
    <dgm:cxn modelId="{51DB3C31-3DFA-4018-A5C2-91D1F3271E33}" srcId="{BA187E71-5858-470F-9058-C85013E72553}" destId="{E40F4F56-249E-4640-BD7D-62792C362E47}" srcOrd="2" destOrd="0" parTransId="{B99526E9-4F4B-4771-9E51-AB12D43D7922}" sibTransId="{C2233B10-245D-4301-AD13-10ACC48D843E}"/>
    <dgm:cxn modelId="{64584138-01BB-4943-94A8-062217789CF9}" srcId="{BA187E71-5858-470F-9058-C85013E72553}" destId="{4762019D-503A-4A0E-915B-93A1BB0AAF11}" srcOrd="4" destOrd="0" parTransId="{787D46A5-62CA-4A70-9D00-6821192CD438}" sibTransId="{D139BAE2-76AD-4637-AB4F-2FE057056897}"/>
    <dgm:cxn modelId="{4A7D0743-8E78-4A02-A647-DBF4A81BFF2B}" type="presOf" srcId="{4762019D-503A-4A0E-915B-93A1BB0AAF11}" destId="{7016A5C3-CC25-46F5-836F-0BBCABA22D08}" srcOrd="0" destOrd="0" presId="urn:microsoft.com/office/officeart/2018/5/layout/IconCircleLabelList"/>
    <dgm:cxn modelId="{14F8D56F-1DBA-44C9-BE91-400DC070F190}" srcId="{BA187E71-5858-470F-9058-C85013E72553}" destId="{B6E841DE-EA8F-4B28-9C23-70B15D40A48A}" srcOrd="3" destOrd="0" parTransId="{D7254676-FE8F-44B1-BA01-BCFA3BBCA0CE}" sibTransId="{6106EFEF-32F3-4DBD-84EB-66B39E2EC18D}"/>
    <dgm:cxn modelId="{A7CEAF81-FA67-4F65-911A-4D8BF973D6F2}" srcId="{BA187E71-5858-470F-9058-C85013E72553}" destId="{90ABC7DD-8BFD-4222-9103-DC8864FD34B0}" srcOrd="0" destOrd="0" parTransId="{108EB566-1753-407B-892F-C3CC57347F80}" sibTransId="{B42DDC61-58EC-4C25-8885-4EC9572E0676}"/>
    <dgm:cxn modelId="{E03CA2B8-1108-4085-B0D8-89D7FDE4C275}" type="presOf" srcId="{90ABC7DD-8BFD-4222-9103-DC8864FD34B0}" destId="{983AC7A7-6845-440E-80A5-BC2E0AD69A62}" srcOrd="0" destOrd="0" presId="urn:microsoft.com/office/officeart/2018/5/layout/IconCircleLabelList"/>
    <dgm:cxn modelId="{7ED91BC2-5F07-4286-9832-3B52E8E989AC}" type="presOf" srcId="{BA187E71-5858-470F-9058-C85013E72553}" destId="{962FAA36-D6EF-414A-8384-027B274BFF14}" srcOrd="0" destOrd="0" presId="urn:microsoft.com/office/officeart/2018/5/layout/IconCircleLabelList"/>
    <dgm:cxn modelId="{D5CDD2EB-5E67-4F88-9D26-74982D64310B}" type="presOf" srcId="{1ECFE8CD-DD6D-4183-B3E4-0FAD1537E579}" destId="{A2C985F0-BC37-44F5-88D9-592DE0021A36}" srcOrd="0" destOrd="0" presId="urn:microsoft.com/office/officeart/2018/5/layout/IconCircleLabelList"/>
    <dgm:cxn modelId="{DD9E9310-E1C1-41CD-B70C-AF40238C80B3}" type="presParOf" srcId="{962FAA36-D6EF-414A-8384-027B274BFF14}" destId="{D75BEF40-7485-42A8-9D30-9E4341BE462E}" srcOrd="0" destOrd="0" presId="urn:microsoft.com/office/officeart/2018/5/layout/IconCircleLabelList"/>
    <dgm:cxn modelId="{AAF2670E-3473-4402-84AE-52ADF428F1D7}" type="presParOf" srcId="{D75BEF40-7485-42A8-9D30-9E4341BE462E}" destId="{7EEF07BA-5C11-41AF-B091-1AEF65E359CF}" srcOrd="0" destOrd="0" presId="urn:microsoft.com/office/officeart/2018/5/layout/IconCircleLabelList"/>
    <dgm:cxn modelId="{C1CADE78-1053-4CA0-889A-38919C71D267}" type="presParOf" srcId="{D75BEF40-7485-42A8-9D30-9E4341BE462E}" destId="{35E3C749-900B-4EEE-AC6D-D042BE08FC4C}" srcOrd="1" destOrd="0" presId="urn:microsoft.com/office/officeart/2018/5/layout/IconCircleLabelList"/>
    <dgm:cxn modelId="{753A1A49-1335-4E59-9705-E7944D9D3B04}" type="presParOf" srcId="{D75BEF40-7485-42A8-9D30-9E4341BE462E}" destId="{ECD36259-3A61-4ED4-8538-63BE337F64DA}" srcOrd="2" destOrd="0" presId="urn:microsoft.com/office/officeart/2018/5/layout/IconCircleLabelList"/>
    <dgm:cxn modelId="{21508CCE-940C-40DA-BE47-405D593DDCA8}" type="presParOf" srcId="{D75BEF40-7485-42A8-9D30-9E4341BE462E}" destId="{983AC7A7-6845-440E-80A5-BC2E0AD69A62}" srcOrd="3" destOrd="0" presId="urn:microsoft.com/office/officeart/2018/5/layout/IconCircleLabelList"/>
    <dgm:cxn modelId="{63B4FEEB-5CAA-41F0-BF73-1F8F6557F67D}" type="presParOf" srcId="{962FAA36-D6EF-414A-8384-027B274BFF14}" destId="{BF0063D0-67FE-4630-A425-9AE669A85D06}" srcOrd="1" destOrd="0" presId="urn:microsoft.com/office/officeart/2018/5/layout/IconCircleLabelList"/>
    <dgm:cxn modelId="{C63CC064-36F2-4686-86ED-B75F04ACD3E1}" type="presParOf" srcId="{962FAA36-D6EF-414A-8384-027B274BFF14}" destId="{9447D127-D96C-484B-8927-48B1C0745D7E}" srcOrd="2" destOrd="0" presId="urn:microsoft.com/office/officeart/2018/5/layout/IconCircleLabelList"/>
    <dgm:cxn modelId="{ED57E63E-91B1-482B-AE6A-5ED3E1533B40}" type="presParOf" srcId="{9447D127-D96C-484B-8927-48B1C0745D7E}" destId="{1650426C-4A04-4874-A4AB-7277332A1620}" srcOrd="0" destOrd="0" presId="urn:microsoft.com/office/officeart/2018/5/layout/IconCircleLabelList"/>
    <dgm:cxn modelId="{43BA000F-0286-4A2D-B344-28925432B266}" type="presParOf" srcId="{9447D127-D96C-484B-8927-48B1C0745D7E}" destId="{380AB898-FD7E-4BF5-BB68-B2E004BFD94D}" srcOrd="1" destOrd="0" presId="urn:microsoft.com/office/officeart/2018/5/layout/IconCircleLabelList"/>
    <dgm:cxn modelId="{24AFEF18-8BB9-4536-952C-10D8835FEA58}" type="presParOf" srcId="{9447D127-D96C-484B-8927-48B1C0745D7E}" destId="{64D235A6-F6DF-4B6B-AB54-655CBD836397}" srcOrd="2" destOrd="0" presId="urn:microsoft.com/office/officeart/2018/5/layout/IconCircleLabelList"/>
    <dgm:cxn modelId="{A858A60B-B638-4C78-8D18-2BBFF9A4D624}" type="presParOf" srcId="{9447D127-D96C-484B-8927-48B1C0745D7E}" destId="{96C1F7FA-1D2E-4BE9-8C5C-49C222C6AF7F}" srcOrd="3" destOrd="0" presId="urn:microsoft.com/office/officeart/2018/5/layout/IconCircleLabelList"/>
    <dgm:cxn modelId="{15E949D6-9CCC-444F-9935-CD71652095F9}" type="presParOf" srcId="{962FAA36-D6EF-414A-8384-027B274BFF14}" destId="{B1BD54F1-A380-4880-8CD7-4858FE51C032}" srcOrd="3" destOrd="0" presId="urn:microsoft.com/office/officeart/2018/5/layout/IconCircleLabelList"/>
    <dgm:cxn modelId="{4CDC8E6A-53EA-40B3-A6F8-44EE33B3CA86}" type="presParOf" srcId="{962FAA36-D6EF-414A-8384-027B274BFF14}" destId="{993D43FD-7AAE-4A14-8DD5-E3698FA129E8}" srcOrd="4" destOrd="0" presId="urn:microsoft.com/office/officeart/2018/5/layout/IconCircleLabelList"/>
    <dgm:cxn modelId="{870A8D60-C1BB-4BCF-8870-8F2AC88518B8}" type="presParOf" srcId="{993D43FD-7AAE-4A14-8DD5-E3698FA129E8}" destId="{46E178C1-BECE-42F3-B56C-B4C4AA055188}" srcOrd="0" destOrd="0" presId="urn:microsoft.com/office/officeart/2018/5/layout/IconCircleLabelList"/>
    <dgm:cxn modelId="{72F2801C-ACF1-4CC8-A101-7C763572BEBB}" type="presParOf" srcId="{993D43FD-7AAE-4A14-8DD5-E3698FA129E8}" destId="{AA8433A7-9F35-48AA-8BB3-F8968B3AB095}" srcOrd="1" destOrd="0" presId="urn:microsoft.com/office/officeart/2018/5/layout/IconCircleLabelList"/>
    <dgm:cxn modelId="{D5D8D5E4-C736-43B1-8594-1A53FC8F73F4}" type="presParOf" srcId="{993D43FD-7AAE-4A14-8DD5-E3698FA129E8}" destId="{69943210-E671-4102-8A8E-0892734CFBF2}" srcOrd="2" destOrd="0" presId="urn:microsoft.com/office/officeart/2018/5/layout/IconCircleLabelList"/>
    <dgm:cxn modelId="{D7E17B3E-2233-48D7-AE03-8B9D0D60097E}" type="presParOf" srcId="{993D43FD-7AAE-4A14-8DD5-E3698FA129E8}" destId="{C6699307-8223-4266-B148-FB48C00D203F}" srcOrd="3" destOrd="0" presId="urn:microsoft.com/office/officeart/2018/5/layout/IconCircleLabelList"/>
    <dgm:cxn modelId="{17EF194F-86FC-42A6-AC12-ED212B42AA9D}" type="presParOf" srcId="{962FAA36-D6EF-414A-8384-027B274BFF14}" destId="{FBFA1A48-505C-44AC-B0EF-EBF20689DFCC}" srcOrd="5" destOrd="0" presId="urn:microsoft.com/office/officeart/2018/5/layout/IconCircleLabelList"/>
    <dgm:cxn modelId="{55DFB4EF-79B0-40EB-B0AC-4E7F9CC05F07}" type="presParOf" srcId="{962FAA36-D6EF-414A-8384-027B274BFF14}" destId="{97EFFBCC-5ED8-4DCA-A6F0-716BBA634627}" srcOrd="6" destOrd="0" presId="urn:microsoft.com/office/officeart/2018/5/layout/IconCircleLabelList"/>
    <dgm:cxn modelId="{635C453C-73A8-426F-B95D-8D9378AADC14}" type="presParOf" srcId="{97EFFBCC-5ED8-4DCA-A6F0-716BBA634627}" destId="{9A5A09CE-54AA-418D-9FC6-4F5059BE8A51}" srcOrd="0" destOrd="0" presId="urn:microsoft.com/office/officeart/2018/5/layout/IconCircleLabelList"/>
    <dgm:cxn modelId="{C1E15E92-13E7-4BEE-9FDF-B82F05DAD0A5}" type="presParOf" srcId="{97EFFBCC-5ED8-4DCA-A6F0-716BBA634627}" destId="{370E335E-EE6C-4180-92F7-A3DBA0CC3145}" srcOrd="1" destOrd="0" presId="urn:microsoft.com/office/officeart/2018/5/layout/IconCircleLabelList"/>
    <dgm:cxn modelId="{34A282DE-A5B9-4E8E-9EDE-F8D682AEDA40}" type="presParOf" srcId="{97EFFBCC-5ED8-4DCA-A6F0-716BBA634627}" destId="{9363EEA1-DEB4-4735-9D6D-F7E65C83A4A0}" srcOrd="2" destOrd="0" presId="urn:microsoft.com/office/officeart/2018/5/layout/IconCircleLabelList"/>
    <dgm:cxn modelId="{9EC2B179-1C54-454E-997A-8A13B6526CF6}" type="presParOf" srcId="{97EFFBCC-5ED8-4DCA-A6F0-716BBA634627}" destId="{2050D54A-5C10-4A19-8049-905A14196690}" srcOrd="3" destOrd="0" presId="urn:microsoft.com/office/officeart/2018/5/layout/IconCircleLabelList"/>
    <dgm:cxn modelId="{C5F9AA9B-6523-4151-B4EB-FD7500E691BA}" type="presParOf" srcId="{962FAA36-D6EF-414A-8384-027B274BFF14}" destId="{F609BB0E-2E8A-4A59-B7A7-A4E723C65AC7}" srcOrd="7" destOrd="0" presId="urn:microsoft.com/office/officeart/2018/5/layout/IconCircleLabelList"/>
    <dgm:cxn modelId="{FE14DEF0-F842-447E-B5F9-EB7E9E84FE85}" type="presParOf" srcId="{962FAA36-D6EF-414A-8384-027B274BFF14}" destId="{97331987-CE72-4CB1-A969-02EBEFC660C6}" srcOrd="8" destOrd="0" presId="urn:microsoft.com/office/officeart/2018/5/layout/IconCircleLabelList"/>
    <dgm:cxn modelId="{DD3EA8F2-99A2-4E31-9290-227EB1E4D505}" type="presParOf" srcId="{97331987-CE72-4CB1-A969-02EBEFC660C6}" destId="{4CEA9280-510A-4793-B35D-74AFBE4EAA3A}" srcOrd="0" destOrd="0" presId="urn:microsoft.com/office/officeart/2018/5/layout/IconCircleLabelList"/>
    <dgm:cxn modelId="{41C4A37B-E05F-4E96-88E3-45BD67FD7DE2}" type="presParOf" srcId="{97331987-CE72-4CB1-A969-02EBEFC660C6}" destId="{1567E894-BB8C-4C5C-9349-9B08788276FE}" srcOrd="1" destOrd="0" presId="urn:microsoft.com/office/officeart/2018/5/layout/IconCircleLabelList"/>
    <dgm:cxn modelId="{00842A22-40B7-4007-98E0-309D2AA347E4}" type="presParOf" srcId="{97331987-CE72-4CB1-A969-02EBEFC660C6}" destId="{F197AFF5-F21D-4173-9796-F93A62410AB5}" srcOrd="2" destOrd="0" presId="urn:microsoft.com/office/officeart/2018/5/layout/IconCircleLabelList"/>
    <dgm:cxn modelId="{7DE4F918-18F1-4A6F-B111-BAC584FD36A0}" type="presParOf" srcId="{97331987-CE72-4CB1-A969-02EBEFC660C6}" destId="{7016A5C3-CC25-46F5-836F-0BBCABA22D08}" srcOrd="3" destOrd="0" presId="urn:microsoft.com/office/officeart/2018/5/layout/IconCircleLabelList"/>
    <dgm:cxn modelId="{4907BA4A-40F7-49DF-8724-44C61E92A370}" type="presParOf" srcId="{962FAA36-D6EF-414A-8384-027B274BFF14}" destId="{A0AE4328-B434-400E-AAFC-18677B071475}" srcOrd="9" destOrd="0" presId="urn:microsoft.com/office/officeart/2018/5/layout/IconCircleLabelList"/>
    <dgm:cxn modelId="{10976000-072F-42A5-8EB7-AB31AA3ED866}" type="presParOf" srcId="{962FAA36-D6EF-414A-8384-027B274BFF14}" destId="{11E7B44F-A476-453A-89DB-2418EECD6E40}" srcOrd="10" destOrd="0" presId="urn:microsoft.com/office/officeart/2018/5/layout/IconCircleLabelList"/>
    <dgm:cxn modelId="{C499749D-E63D-4A5F-9F0F-BB1A10C9973C}" type="presParOf" srcId="{11E7B44F-A476-453A-89DB-2418EECD6E40}" destId="{7426A9B3-F814-4B95-846F-1BEA9D623896}" srcOrd="0" destOrd="0" presId="urn:microsoft.com/office/officeart/2018/5/layout/IconCircleLabelList"/>
    <dgm:cxn modelId="{FA7FA4C0-A9DB-49C5-8EB6-89DE4CF14C31}" type="presParOf" srcId="{11E7B44F-A476-453A-89DB-2418EECD6E40}" destId="{57AA2E21-438D-495E-9FF0-BD25CB7AD616}" srcOrd="1" destOrd="0" presId="urn:microsoft.com/office/officeart/2018/5/layout/IconCircleLabelList"/>
    <dgm:cxn modelId="{26DCD4F7-0743-4206-BA0D-DFF498EEAF91}" type="presParOf" srcId="{11E7B44F-A476-453A-89DB-2418EECD6E40}" destId="{B65884DF-EA1A-48CB-B0AE-7913A7DC05D3}" srcOrd="2" destOrd="0" presId="urn:microsoft.com/office/officeart/2018/5/layout/IconCircleLabelList"/>
    <dgm:cxn modelId="{99F6CA3F-8E53-447B-BFEC-5D01F50600F7}" type="presParOf" srcId="{11E7B44F-A476-453A-89DB-2418EECD6E40}" destId="{A2C985F0-BC37-44F5-88D9-592DE0021A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C1A5F-AD42-473E-8C63-4C3E28FA2D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84C202-DD71-4437-AA6B-C0498D56BC3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500" dirty="0"/>
        </a:p>
        <a:p>
          <a:pPr>
            <a:lnSpc>
              <a:spcPct val="100000"/>
            </a:lnSpc>
          </a:pPr>
          <a:r>
            <a:rPr lang="en-US" sz="2500" dirty="0"/>
            <a:t>Transformation Leader</a:t>
          </a:r>
        </a:p>
        <a:p>
          <a:pPr>
            <a:lnSpc>
              <a:spcPct val="100000"/>
            </a:lnSpc>
          </a:pPr>
          <a:endParaRPr lang="en-US" sz="1000" dirty="0"/>
        </a:p>
        <a:p>
          <a:pPr>
            <a:lnSpc>
              <a:spcPct val="100000"/>
            </a:lnSpc>
          </a:pPr>
          <a:r>
            <a:rPr lang="en-US" sz="1000" dirty="0"/>
            <a:t>Changes and transforms people </a:t>
          </a:r>
        </a:p>
      </dgm:t>
    </dgm:pt>
    <dgm:pt modelId="{6AD9332D-4777-4966-9CFC-1F04AF1666E6}" type="parTrans" cxnId="{36C49FD5-14FB-49D2-B3D0-83CA686C9DA8}">
      <dgm:prSet/>
      <dgm:spPr/>
      <dgm:t>
        <a:bodyPr/>
        <a:lstStyle/>
        <a:p>
          <a:endParaRPr lang="en-US"/>
        </a:p>
      </dgm:t>
    </dgm:pt>
    <dgm:pt modelId="{DC19DF82-C695-4080-801B-A754CBB9B5E6}" type="sibTrans" cxnId="{36C49FD5-14FB-49D2-B3D0-83CA686C9DA8}">
      <dgm:prSet/>
      <dgm:spPr/>
      <dgm:t>
        <a:bodyPr/>
        <a:lstStyle/>
        <a:p>
          <a:endParaRPr lang="en-US"/>
        </a:p>
      </dgm:t>
    </dgm:pt>
    <dgm:pt modelId="{9B14F92E-3397-44C0-8C68-87CC3044C2A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500" dirty="0"/>
        </a:p>
        <a:p>
          <a:pPr>
            <a:lnSpc>
              <a:spcPct val="100000"/>
            </a:lnSpc>
          </a:pPr>
          <a:r>
            <a:rPr lang="en-US" sz="2500" dirty="0"/>
            <a:t>Ethical Leader</a:t>
          </a:r>
        </a:p>
        <a:p>
          <a:pPr>
            <a:lnSpc>
              <a:spcPct val="100000"/>
            </a:lnSpc>
          </a:pPr>
          <a:endParaRPr lang="en-US" sz="1000" dirty="0"/>
        </a:p>
        <a:p>
          <a:pPr>
            <a:lnSpc>
              <a:spcPct val="100000"/>
            </a:lnSpc>
          </a:pPr>
          <a:r>
            <a:rPr lang="en-US" sz="1000" dirty="0"/>
            <a:t>Respecting ethical beliefs and values, being motivated by the dignity and rights of others.</a:t>
          </a:r>
        </a:p>
      </dgm:t>
    </dgm:pt>
    <dgm:pt modelId="{03433F51-632D-40A6-A975-8FADF4CF3C24}" type="parTrans" cxnId="{8B7E9CAD-0A4E-4180-AA56-1B3B2EEB0B12}">
      <dgm:prSet/>
      <dgm:spPr/>
      <dgm:t>
        <a:bodyPr/>
        <a:lstStyle/>
        <a:p>
          <a:endParaRPr lang="en-US"/>
        </a:p>
      </dgm:t>
    </dgm:pt>
    <dgm:pt modelId="{86019E46-8850-4B9B-B8F0-4B7EE7587C33}" type="sibTrans" cxnId="{8B7E9CAD-0A4E-4180-AA56-1B3B2EEB0B12}">
      <dgm:prSet/>
      <dgm:spPr/>
      <dgm:t>
        <a:bodyPr/>
        <a:lstStyle/>
        <a:p>
          <a:endParaRPr lang="en-US"/>
        </a:p>
      </dgm:t>
    </dgm:pt>
    <dgm:pt modelId="{5710E462-83EA-4015-B2A2-C071D54743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/>
            <a:t>Team Leader</a:t>
          </a:r>
        </a:p>
        <a:p>
          <a:endParaRPr lang="en-US" sz="1000" dirty="0"/>
        </a:p>
        <a:p>
          <a:r>
            <a:rPr lang="en-US" sz="1000" dirty="0"/>
            <a:t>The coach doesn’t stop working just because the team is winning. </a:t>
          </a:r>
        </a:p>
        <a:p>
          <a:r>
            <a:rPr lang="en-US" sz="1000" dirty="0"/>
            <a:t>Build communication, develop the team, share expectations, create new strategies, improve the function of the team. Support your team.</a:t>
          </a:r>
        </a:p>
      </dgm:t>
    </dgm:pt>
    <dgm:pt modelId="{4D84A208-3C2B-4C1A-8A9E-E85FA65C6441}" type="parTrans" cxnId="{5F38A9F9-B7A9-4CED-978B-AC5D4CEA1CE9}">
      <dgm:prSet/>
      <dgm:spPr/>
      <dgm:t>
        <a:bodyPr/>
        <a:lstStyle/>
        <a:p>
          <a:endParaRPr lang="en-US"/>
        </a:p>
      </dgm:t>
    </dgm:pt>
    <dgm:pt modelId="{64AAC951-C854-4403-BECA-E69725ED6FB8}" type="sibTrans" cxnId="{5F38A9F9-B7A9-4CED-978B-AC5D4CEA1CE9}">
      <dgm:prSet/>
      <dgm:spPr/>
      <dgm:t>
        <a:bodyPr/>
        <a:lstStyle/>
        <a:p>
          <a:endParaRPr lang="en-US"/>
        </a:p>
      </dgm:t>
    </dgm:pt>
    <dgm:pt modelId="{4E797830-02A7-476F-8E3C-4C687FC4F397}" type="pres">
      <dgm:prSet presAssocID="{016C1A5F-AD42-473E-8C63-4C3E28FA2D19}" presName="root" presStyleCnt="0">
        <dgm:presLayoutVars>
          <dgm:dir/>
          <dgm:resizeHandles val="exact"/>
        </dgm:presLayoutVars>
      </dgm:prSet>
      <dgm:spPr/>
    </dgm:pt>
    <dgm:pt modelId="{CCD38F7D-E0BD-4B87-B755-48642B045D4E}" type="pres">
      <dgm:prSet presAssocID="{3A84C202-DD71-4437-AA6B-C0498D56BC36}" presName="compNode" presStyleCnt="0"/>
      <dgm:spPr/>
    </dgm:pt>
    <dgm:pt modelId="{6DF6977B-3258-4646-88B5-7F7331BB312B}" type="pres">
      <dgm:prSet presAssocID="{3A84C202-DD71-4437-AA6B-C0498D56BC36}" presName="bgRect" presStyleLbl="bgShp" presStyleIdx="0" presStyleCnt="3" custLinFactNeighborX="-137"/>
      <dgm:spPr/>
    </dgm:pt>
    <dgm:pt modelId="{6D793C90-ECF0-4EBA-8CEA-7BAC4501E39B}" type="pres">
      <dgm:prSet presAssocID="{3A84C202-DD71-4437-AA6B-C0498D56BC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42521D6-DF47-414D-96FE-0CF29891A273}" type="pres">
      <dgm:prSet presAssocID="{3A84C202-DD71-4437-AA6B-C0498D56BC36}" presName="spaceRect" presStyleCnt="0"/>
      <dgm:spPr/>
    </dgm:pt>
    <dgm:pt modelId="{A6ABE776-660E-4597-A2E1-833568DA090A}" type="pres">
      <dgm:prSet presAssocID="{3A84C202-DD71-4437-AA6B-C0498D56BC36}" presName="parTx" presStyleLbl="revTx" presStyleIdx="0" presStyleCnt="3">
        <dgm:presLayoutVars>
          <dgm:chMax val="0"/>
          <dgm:chPref val="0"/>
        </dgm:presLayoutVars>
      </dgm:prSet>
      <dgm:spPr/>
    </dgm:pt>
    <dgm:pt modelId="{308E65E6-4775-42BE-91CE-137F23389E1B}" type="pres">
      <dgm:prSet presAssocID="{DC19DF82-C695-4080-801B-A754CBB9B5E6}" presName="sibTrans" presStyleCnt="0"/>
      <dgm:spPr/>
    </dgm:pt>
    <dgm:pt modelId="{CFD1F319-D945-4E50-B77D-50A078583DB2}" type="pres">
      <dgm:prSet presAssocID="{9B14F92E-3397-44C0-8C68-87CC3044C2AA}" presName="compNode" presStyleCnt="0"/>
      <dgm:spPr/>
    </dgm:pt>
    <dgm:pt modelId="{E492591C-D71D-461E-AF28-DD032959340C}" type="pres">
      <dgm:prSet presAssocID="{9B14F92E-3397-44C0-8C68-87CC3044C2AA}" presName="bgRect" presStyleLbl="bgShp" presStyleIdx="1" presStyleCnt="3" custLinFactNeighborX="-137" custLinFactNeighborY="878"/>
      <dgm:spPr/>
    </dgm:pt>
    <dgm:pt modelId="{02599531-60F0-41FA-A6B7-49726CF57C9C}" type="pres">
      <dgm:prSet presAssocID="{9B14F92E-3397-44C0-8C68-87CC3044C2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ED59EEB-B3D1-4ED3-8DFE-6AEB80C1179D}" type="pres">
      <dgm:prSet presAssocID="{9B14F92E-3397-44C0-8C68-87CC3044C2AA}" presName="spaceRect" presStyleCnt="0"/>
      <dgm:spPr/>
    </dgm:pt>
    <dgm:pt modelId="{AF9B818B-7C1B-4E1E-9F62-DB80CB421E0B}" type="pres">
      <dgm:prSet presAssocID="{9B14F92E-3397-44C0-8C68-87CC3044C2AA}" presName="parTx" presStyleLbl="revTx" presStyleIdx="1" presStyleCnt="3">
        <dgm:presLayoutVars>
          <dgm:chMax val="0"/>
          <dgm:chPref val="0"/>
        </dgm:presLayoutVars>
      </dgm:prSet>
      <dgm:spPr/>
    </dgm:pt>
    <dgm:pt modelId="{F04D32CF-CC5C-45FB-90BB-AB3011B892A7}" type="pres">
      <dgm:prSet presAssocID="{86019E46-8850-4B9B-B8F0-4B7EE7587C33}" presName="sibTrans" presStyleCnt="0"/>
      <dgm:spPr/>
    </dgm:pt>
    <dgm:pt modelId="{9485FE4F-11C3-46F2-BC52-3ECB1B785659}" type="pres">
      <dgm:prSet presAssocID="{5710E462-83EA-4015-B2A2-C071D54743BE}" presName="compNode" presStyleCnt="0"/>
      <dgm:spPr/>
    </dgm:pt>
    <dgm:pt modelId="{CDA2F14E-EC14-441D-AE83-A4D02309C5E8}" type="pres">
      <dgm:prSet presAssocID="{5710E462-83EA-4015-B2A2-C071D54743BE}" presName="bgRect" presStyleLbl="bgShp" presStyleIdx="2" presStyleCnt="3"/>
      <dgm:spPr/>
    </dgm:pt>
    <dgm:pt modelId="{DFB2590A-64F8-4BDC-B72D-506752D8177A}" type="pres">
      <dgm:prSet presAssocID="{5710E462-83EA-4015-B2A2-C071D54743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0B0B46C-7487-4F54-BFD9-CB2D8C620B86}" type="pres">
      <dgm:prSet presAssocID="{5710E462-83EA-4015-B2A2-C071D54743BE}" presName="spaceRect" presStyleCnt="0"/>
      <dgm:spPr/>
    </dgm:pt>
    <dgm:pt modelId="{2EEAB238-C6D2-4F7D-ADFA-4A68AB892176}" type="pres">
      <dgm:prSet presAssocID="{5710E462-83EA-4015-B2A2-C071D54743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6BD208-75D4-409C-8DE8-A22978B1AD31}" type="presOf" srcId="{9B14F92E-3397-44C0-8C68-87CC3044C2AA}" destId="{AF9B818B-7C1B-4E1E-9F62-DB80CB421E0B}" srcOrd="0" destOrd="0" presId="urn:microsoft.com/office/officeart/2018/2/layout/IconVerticalSolidList"/>
    <dgm:cxn modelId="{F088907A-04E5-4867-A115-F2A25B0CE1EF}" type="presOf" srcId="{5710E462-83EA-4015-B2A2-C071D54743BE}" destId="{2EEAB238-C6D2-4F7D-ADFA-4A68AB892176}" srcOrd="0" destOrd="0" presId="urn:microsoft.com/office/officeart/2018/2/layout/IconVerticalSolidList"/>
    <dgm:cxn modelId="{FA924083-986C-485C-8DA7-434FFE701BA0}" type="presOf" srcId="{3A84C202-DD71-4437-AA6B-C0498D56BC36}" destId="{A6ABE776-660E-4597-A2E1-833568DA090A}" srcOrd="0" destOrd="0" presId="urn:microsoft.com/office/officeart/2018/2/layout/IconVerticalSolidList"/>
    <dgm:cxn modelId="{8B7E9CAD-0A4E-4180-AA56-1B3B2EEB0B12}" srcId="{016C1A5F-AD42-473E-8C63-4C3E28FA2D19}" destId="{9B14F92E-3397-44C0-8C68-87CC3044C2AA}" srcOrd="1" destOrd="0" parTransId="{03433F51-632D-40A6-A975-8FADF4CF3C24}" sibTransId="{86019E46-8850-4B9B-B8F0-4B7EE7587C33}"/>
    <dgm:cxn modelId="{861417BF-FE85-4CD5-ACD6-125E7DCBEFEF}" type="presOf" srcId="{016C1A5F-AD42-473E-8C63-4C3E28FA2D19}" destId="{4E797830-02A7-476F-8E3C-4C687FC4F397}" srcOrd="0" destOrd="0" presId="urn:microsoft.com/office/officeart/2018/2/layout/IconVerticalSolidList"/>
    <dgm:cxn modelId="{36C49FD5-14FB-49D2-B3D0-83CA686C9DA8}" srcId="{016C1A5F-AD42-473E-8C63-4C3E28FA2D19}" destId="{3A84C202-DD71-4437-AA6B-C0498D56BC36}" srcOrd="0" destOrd="0" parTransId="{6AD9332D-4777-4966-9CFC-1F04AF1666E6}" sibTransId="{DC19DF82-C695-4080-801B-A754CBB9B5E6}"/>
    <dgm:cxn modelId="{5F38A9F9-B7A9-4CED-978B-AC5D4CEA1CE9}" srcId="{016C1A5F-AD42-473E-8C63-4C3E28FA2D19}" destId="{5710E462-83EA-4015-B2A2-C071D54743BE}" srcOrd="2" destOrd="0" parTransId="{4D84A208-3C2B-4C1A-8A9E-E85FA65C6441}" sibTransId="{64AAC951-C854-4403-BECA-E69725ED6FB8}"/>
    <dgm:cxn modelId="{06E6C92F-C60D-4DA0-B160-920216B8E308}" type="presParOf" srcId="{4E797830-02A7-476F-8E3C-4C687FC4F397}" destId="{CCD38F7D-E0BD-4B87-B755-48642B045D4E}" srcOrd="0" destOrd="0" presId="urn:microsoft.com/office/officeart/2018/2/layout/IconVerticalSolidList"/>
    <dgm:cxn modelId="{7066123A-B38C-4C60-A759-97FE793143FE}" type="presParOf" srcId="{CCD38F7D-E0BD-4B87-B755-48642B045D4E}" destId="{6DF6977B-3258-4646-88B5-7F7331BB312B}" srcOrd="0" destOrd="0" presId="urn:microsoft.com/office/officeart/2018/2/layout/IconVerticalSolidList"/>
    <dgm:cxn modelId="{7DE96B41-A20B-47DC-80AE-A52652B00499}" type="presParOf" srcId="{CCD38F7D-E0BD-4B87-B755-48642B045D4E}" destId="{6D793C90-ECF0-4EBA-8CEA-7BAC4501E39B}" srcOrd="1" destOrd="0" presId="urn:microsoft.com/office/officeart/2018/2/layout/IconVerticalSolidList"/>
    <dgm:cxn modelId="{DCC533CB-1103-4C1B-8205-D37FB47C1A72}" type="presParOf" srcId="{CCD38F7D-E0BD-4B87-B755-48642B045D4E}" destId="{442521D6-DF47-414D-96FE-0CF29891A273}" srcOrd="2" destOrd="0" presId="urn:microsoft.com/office/officeart/2018/2/layout/IconVerticalSolidList"/>
    <dgm:cxn modelId="{7362F9A7-F978-4770-8A33-EC6D0A94C3C9}" type="presParOf" srcId="{CCD38F7D-E0BD-4B87-B755-48642B045D4E}" destId="{A6ABE776-660E-4597-A2E1-833568DA090A}" srcOrd="3" destOrd="0" presId="urn:microsoft.com/office/officeart/2018/2/layout/IconVerticalSolidList"/>
    <dgm:cxn modelId="{303389FB-AAB7-41E6-9F08-D9029409551F}" type="presParOf" srcId="{4E797830-02A7-476F-8E3C-4C687FC4F397}" destId="{308E65E6-4775-42BE-91CE-137F23389E1B}" srcOrd="1" destOrd="0" presId="urn:microsoft.com/office/officeart/2018/2/layout/IconVerticalSolidList"/>
    <dgm:cxn modelId="{02F5FAAB-0D80-47B2-A8C2-AD63F63AEC40}" type="presParOf" srcId="{4E797830-02A7-476F-8E3C-4C687FC4F397}" destId="{CFD1F319-D945-4E50-B77D-50A078583DB2}" srcOrd="2" destOrd="0" presId="urn:microsoft.com/office/officeart/2018/2/layout/IconVerticalSolidList"/>
    <dgm:cxn modelId="{9365FE8D-F6FD-461D-8357-2345F52FA2C4}" type="presParOf" srcId="{CFD1F319-D945-4E50-B77D-50A078583DB2}" destId="{E492591C-D71D-461E-AF28-DD032959340C}" srcOrd="0" destOrd="0" presId="urn:microsoft.com/office/officeart/2018/2/layout/IconVerticalSolidList"/>
    <dgm:cxn modelId="{39F9A572-F3E8-4916-A824-EB20B3C70EFC}" type="presParOf" srcId="{CFD1F319-D945-4E50-B77D-50A078583DB2}" destId="{02599531-60F0-41FA-A6B7-49726CF57C9C}" srcOrd="1" destOrd="0" presId="urn:microsoft.com/office/officeart/2018/2/layout/IconVerticalSolidList"/>
    <dgm:cxn modelId="{41D30C64-ED8D-4AD0-BF08-D1700AD54A58}" type="presParOf" srcId="{CFD1F319-D945-4E50-B77D-50A078583DB2}" destId="{5ED59EEB-B3D1-4ED3-8DFE-6AEB80C1179D}" srcOrd="2" destOrd="0" presId="urn:microsoft.com/office/officeart/2018/2/layout/IconVerticalSolidList"/>
    <dgm:cxn modelId="{3FCA0A4E-3DE2-4780-A060-01B6F5EFBB86}" type="presParOf" srcId="{CFD1F319-D945-4E50-B77D-50A078583DB2}" destId="{AF9B818B-7C1B-4E1E-9F62-DB80CB421E0B}" srcOrd="3" destOrd="0" presId="urn:microsoft.com/office/officeart/2018/2/layout/IconVerticalSolidList"/>
    <dgm:cxn modelId="{5A02C340-EA42-447B-98E6-212A61041F4C}" type="presParOf" srcId="{4E797830-02A7-476F-8E3C-4C687FC4F397}" destId="{F04D32CF-CC5C-45FB-90BB-AB3011B892A7}" srcOrd="3" destOrd="0" presId="urn:microsoft.com/office/officeart/2018/2/layout/IconVerticalSolidList"/>
    <dgm:cxn modelId="{33B97567-D324-4329-9107-179F54BEDDF0}" type="presParOf" srcId="{4E797830-02A7-476F-8E3C-4C687FC4F397}" destId="{9485FE4F-11C3-46F2-BC52-3ECB1B785659}" srcOrd="4" destOrd="0" presId="urn:microsoft.com/office/officeart/2018/2/layout/IconVerticalSolidList"/>
    <dgm:cxn modelId="{BF30BC03-7ACD-4CC2-B91E-B0DC1AC6179C}" type="presParOf" srcId="{9485FE4F-11C3-46F2-BC52-3ECB1B785659}" destId="{CDA2F14E-EC14-441D-AE83-A4D02309C5E8}" srcOrd="0" destOrd="0" presId="urn:microsoft.com/office/officeart/2018/2/layout/IconVerticalSolidList"/>
    <dgm:cxn modelId="{D5AA0573-AC75-41BE-B71D-2801A15461B5}" type="presParOf" srcId="{9485FE4F-11C3-46F2-BC52-3ECB1B785659}" destId="{DFB2590A-64F8-4BDC-B72D-506752D8177A}" srcOrd="1" destOrd="0" presId="urn:microsoft.com/office/officeart/2018/2/layout/IconVerticalSolidList"/>
    <dgm:cxn modelId="{13A3F040-5ACB-461D-8B45-BC9C0E3FD16D}" type="presParOf" srcId="{9485FE4F-11C3-46F2-BC52-3ECB1B785659}" destId="{90B0B46C-7487-4F54-BFD9-CB2D8C620B86}" srcOrd="2" destOrd="0" presId="urn:microsoft.com/office/officeart/2018/2/layout/IconVerticalSolidList"/>
    <dgm:cxn modelId="{66D4B832-7D4E-477C-A647-4511A1DEE496}" type="presParOf" srcId="{9485FE4F-11C3-46F2-BC52-3ECB1B785659}" destId="{2EEAB238-C6D2-4F7D-ADFA-4A68AB8921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DD062-ED34-432C-903D-3EBE0644750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74E35-B603-4BDB-AB2B-62ED2FE2ACA9}">
      <dgm:prSet phldrT="[Text]" custT="1"/>
      <dgm:spPr/>
      <dgm:t>
        <a:bodyPr/>
        <a:lstStyle/>
        <a:p>
          <a:r>
            <a:rPr lang="en-US" sz="2400" b="1" dirty="0"/>
            <a:t>Body Language</a:t>
          </a:r>
        </a:p>
      </dgm:t>
    </dgm:pt>
    <dgm:pt modelId="{06487031-D4F2-443C-99A0-9A8BFDA02661}" type="parTrans" cxnId="{DB81D24A-681B-4D36-865E-52A7007198BB}">
      <dgm:prSet/>
      <dgm:spPr/>
      <dgm:t>
        <a:bodyPr/>
        <a:lstStyle/>
        <a:p>
          <a:endParaRPr lang="en-US"/>
        </a:p>
      </dgm:t>
    </dgm:pt>
    <dgm:pt modelId="{A7ECA66B-C622-4A62-A75B-91C1561BB713}" type="sibTrans" cxnId="{DB81D24A-681B-4D36-865E-52A7007198BB}">
      <dgm:prSet/>
      <dgm:spPr/>
      <dgm:t>
        <a:bodyPr/>
        <a:lstStyle/>
        <a:p>
          <a:endParaRPr lang="en-US"/>
        </a:p>
      </dgm:t>
    </dgm:pt>
    <dgm:pt modelId="{4ABCFE5F-B4FB-42EB-9834-CE51B83B8337}">
      <dgm:prSet phldrT="[Text]" custT="1"/>
      <dgm:spPr/>
      <dgm:t>
        <a:bodyPr/>
        <a:lstStyle/>
        <a:p>
          <a:r>
            <a:rPr lang="en-US" sz="2000" dirty="0"/>
            <a:t>Hand Gestures</a:t>
          </a:r>
        </a:p>
      </dgm:t>
    </dgm:pt>
    <dgm:pt modelId="{E6716ED2-4996-4B2A-B8C4-368E4981C803}" type="parTrans" cxnId="{66B350C2-0850-410C-AFC8-355D3759A414}">
      <dgm:prSet/>
      <dgm:spPr/>
      <dgm:t>
        <a:bodyPr/>
        <a:lstStyle/>
        <a:p>
          <a:endParaRPr lang="en-US"/>
        </a:p>
      </dgm:t>
    </dgm:pt>
    <dgm:pt modelId="{9A7B7922-7DDE-4ACF-949C-D466AFC42E30}" type="sibTrans" cxnId="{66B350C2-0850-410C-AFC8-355D3759A414}">
      <dgm:prSet/>
      <dgm:spPr/>
      <dgm:t>
        <a:bodyPr/>
        <a:lstStyle/>
        <a:p>
          <a:endParaRPr lang="en-US"/>
        </a:p>
      </dgm:t>
    </dgm:pt>
    <dgm:pt modelId="{ED0CE4A2-B2BA-4C32-ADEA-2DE493ABB7B3}">
      <dgm:prSet phldrT="[Text]" custT="1"/>
      <dgm:spPr/>
      <dgm:t>
        <a:bodyPr/>
        <a:lstStyle/>
        <a:p>
          <a:r>
            <a:rPr lang="en-US" sz="2000" dirty="0"/>
            <a:t>Facial expressions</a:t>
          </a:r>
        </a:p>
      </dgm:t>
    </dgm:pt>
    <dgm:pt modelId="{E50D8D4D-F4BF-4E47-8CFF-FF5AA2D8F8BC}" type="parTrans" cxnId="{EEAC98B5-BA8E-44AD-A7CD-AE103F36C085}">
      <dgm:prSet/>
      <dgm:spPr/>
      <dgm:t>
        <a:bodyPr/>
        <a:lstStyle/>
        <a:p>
          <a:endParaRPr lang="en-US"/>
        </a:p>
      </dgm:t>
    </dgm:pt>
    <dgm:pt modelId="{B54B2B98-A213-4E7F-89F6-E4A9EEFBA946}" type="sibTrans" cxnId="{EEAC98B5-BA8E-44AD-A7CD-AE103F36C085}">
      <dgm:prSet/>
      <dgm:spPr/>
      <dgm:t>
        <a:bodyPr/>
        <a:lstStyle/>
        <a:p>
          <a:endParaRPr lang="en-US"/>
        </a:p>
      </dgm:t>
    </dgm:pt>
    <dgm:pt modelId="{DE6F4106-6DDE-4C05-8202-8B54FC8676C7}">
      <dgm:prSet phldrT="[Text]" custT="1"/>
      <dgm:spPr/>
      <dgm:t>
        <a:bodyPr/>
        <a:lstStyle/>
        <a:p>
          <a:r>
            <a:rPr lang="en-US" sz="2000" b="1" dirty="0"/>
            <a:t>Verbal</a:t>
          </a:r>
        </a:p>
      </dgm:t>
    </dgm:pt>
    <dgm:pt modelId="{1E8B9542-6B76-46CD-BCDF-6353D8282934}" type="parTrans" cxnId="{496F2B05-1004-44FC-97BA-9EBF7955DA0C}">
      <dgm:prSet/>
      <dgm:spPr/>
      <dgm:t>
        <a:bodyPr/>
        <a:lstStyle/>
        <a:p>
          <a:endParaRPr lang="en-US"/>
        </a:p>
      </dgm:t>
    </dgm:pt>
    <dgm:pt modelId="{D9793E3C-83E3-4CF2-A105-972F89D66325}" type="sibTrans" cxnId="{496F2B05-1004-44FC-97BA-9EBF7955DA0C}">
      <dgm:prSet/>
      <dgm:spPr/>
      <dgm:t>
        <a:bodyPr/>
        <a:lstStyle/>
        <a:p>
          <a:endParaRPr lang="en-US"/>
        </a:p>
      </dgm:t>
    </dgm:pt>
    <dgm:pt modelId="{8C1E35EB-63A7-4AB4-9D9E-6D86891B2E8F}">
      <dgm:prSet phldrT="[Text]" custT="1"/>
      <dgm:spPr/>
      <dgm:t>
        <a:bodyPr/>
        <a:lstStyle/>
        <a:p>
          <a:r>
            <a:rPr lang="en-US" sz="2000" dirty="0"/>
            <a:t>Tone</a:t>
          </a:r>
        </a:p>
      </dgm:t>
    </dgm:pt>
    <dgm:pt modelId="{F33AF16E-668E-41DC-B205-9138FAF5090E}" type="parTrans" cxnId="{313EC101-D628-47FB-8425-182C2A08C9B4}">
      <dgm:prSet/>
      <dgm:spPr/>
      <dgm:t>
        <a:bodyPr/>
        <a:lstStyle/>
        <a:p>
          <a:endParaRPr lang="en-US"/>
        </a:p>
      </dgm:t>
    </dgm:pt>
    <dgm:pt modelId="{7DF09717-752E-4647-95AD-6A0B1AC549FA}" type="sibTrans" cxnId="{313EC101-D628-47FB-8425-182C2A08C9B4}">
      <dgm:prSet/>
      <dgm:spPr/>
      <dgm:t>
        <a:bodyPr/>
        <a:lstStyle/>
        <a:p>
          <a:endParaRPr lang="en-US"/>
        </a:p>
      </dgm:t>
    </dgm:pt>
    <dgm:pt modelId="{C096F324-44B6-4CBE-B9B1-19504F32606C}">
      <dgm:prSet phldrT="[Text]" custT="1"/>
      <dgm:spPr/>
      <dgm:t>
        <a:bodyPr/>
        <a:lstStyle/>
        <a:p>
          <a:r>
            <a:rPr lang="en-US" sz="2000" b="1" dirty="0"/>
            <a:t>Para-Verbal</a:t>
          </a:r>
        </a:p>
      </dgm:t>
    </dgm:pt>
    <dgm:pt modelId="{CA37D635-4DB0-45E8-9994-FB898A273CF0}" type="parTrans" cxnId="{B549BD17-4BD3-4FE1-B030-281BFC0E4A72}">
      <dgm:prSet/>
      <dgm:spPr/>
      <dgm:t>
        <a:bodyPr/>
        <a:lstStyle/>
        <a:p>
          <a:endParaRPr lang="en-US"/>
        </a:p>
      </dgm:t>
    </dgm:pt>
    <dgm:pt modelId="{D17A6680-5230-4F38-B134-80710558A1E9}" type="sibTrans" cxnId="{B549BD17-4BD3-4FE1-B030-281BFC0E4A72}">
      <dgm:prSet/>
      <dgm:spPr/>
      <dgm:t>
        <a:bodyPr/>
        <a:lstStyle/>
        <a:p>
          <a:endParaRPr lang="en-US"/>
        </a:p>
      </dgm:t>
    </dgm:pt>
    <dgm:pt modelId="{BA3B05A0-02F4-4EBC-AF0E-8B876F79DD0A}">
      <dgm:prSet phldrT="[Text]" custT="1"/>
      <dgm:spPr/>
      <dgm:t>
        <a:bodyPr/>
        <a:lstStyle/>
        <a:p>
          <a:r>
            <a:rPr lang="en-US" sz="2000" dirty="0"/>
            <a:t>Grunts</a:t>
          </a:r>
        </a:p>
      </dgm:t>
    </dgm:pt>
    <dgm:pt modelId="{5FEB78A7-D375-4655-8DAF-2412D1E25733}" type="parTrans" cxnId="{293D2B7F-2468-421A-BCF4-25761E514EB7}">
      <dgm:prSet/>
      <dgm:spPr/>
      <dgm:t>
        <a:bodyPr/>
        <a:lstStyle/>
        <a:p>
          <a:endParaRPr lang="en-US"/>
        </a:p>
      </dgm:t>
    </dgm:pt>
    <dgm:pt modelId="{9568A89E-A59A-468D-AEBA-496950F54913}" type="sibTrans" cxnId="{293D2B7F-2468-421A-BCF4-25761E514EB7}">
      <dgm:prSet/>
      <dgm:spPr/>
      <dgm:t>
        <a:bodyPr/>
        <a:lstStyle/>
        <a:p>
          <a:endParaRPr lang="en-US"/>
        </a:p>
      </dgm:t>
    </dgm:pt>
    <dgm:pt modelId="{E5B22F32-2116-4A5B-AD5C-53F50C5957F4}">
      <dgm:prSet phldrT="[Text]" custT="1"/>
      <dgm:spPr/>
      <dgm:t>
        <a:bodyPr/>
        <a:lstStyle/>
        <a:p>
          <a:r>
            <a:rPr lang="en-US" sz="2000" dirty="0"/>
            <a:t>Groans</a:t>
          </a:r>
        </a:p>
      </dgm:t>
    </dgm:pt>
    <dgm:pt modelId="{614E5399-676E-451E-B009-2D1EB4105A0C}" type="parTrans" cxnId="{84D10D20-4D51-459A-9EF0-6EA2E0CDBEBC}">
      <dgm:prSet/>
      <dgm:spPr/>
      <dgm:t>
        <a:bodyPr/>
        <a:lstStyle/>
        <a:p>
          <a:endParaRPr lang="en-US"/>
        </a:p>
      </dgm:t>
    </dgm:pt>
    <dgm:pt modelId="{B13C59C6-D40C-4D0B-B192-56D03FBACDF1}" type="sibTrans" cxnId="{84D10D20-4D51-459A-9EF0-6EA2E0CDBEBC}">
      <dgm:prSet/>
      <dgm:spPr/>
      <dgm:t>
        <a:bodyPr/>
        <a:lstStyle/>
        <a:p>
          <a:endParaRPr lang="en-US"/>
        </a:p>
      </dgm:t>
    </dgm:pt>
    <dgm:pt modelId="{FA1025BD-DDD3-4DBC-ADB0-A92D1CC392FE}">
      <dgm:prSet phldrT="[Text]" custT="1"/>
      <dgm:spPr/>
      <dgm:t>
        <a:bodyPr/>
        <a:lstStyle/>
        <a:p>
          <a:r>
            <a:rPr lang="en-US" sz="2000" dirty="0"/>
            <a:t>Delivery</a:t>
          </a:r>
        </a:p>
      </dgm:t>
    </dgm:pt>
    <dgm:pt modelId="{F1243AEE-F36C-4B61-94AE-4BEBAC84EAD3}" type="parTrans" cxnId="{E1B0DEE3-6F4E-49D9-95D3-7637908CF912}">
      <dgm:prSet/>
      <dgm:spPr/>
      <dgm:t>
        <a:bodyPr/>
        <a:lstStyle/>
        <a:p>
          <a:endParaRPr lang="en-US"/>
        </a:p>
      </dgm:t>
    </dgm:pt>
    <dgm:pt modelId="{EFF058F6-5573-44C7-BCE6-F32E9C9AB959}" type="sibTrans" cxnId="{E1B0DEE3-6F4E-49D9-95D3-7637908CF912}">
      <dgm:prSet/>
      <dgm:spPr/>
      <dgm:t>
        <a:bodyPr/>
        <a:lstStyle/>
        <a:p>
          <a:endParaRPr lang="en-US"/>
        </a:p>
      </dgm:t>
    </dgm:pt>
    <dgm:pt modelId="{7413C781-8D31-4742-AED1-DCD2C230CBF6}">
      <dgm:prSet phldrT="[Text]" custT="1"/>
      <dgm:spPr/>
      <dgm:t>
        <a:bodyPr/>
        <a:lstStyle/>
        <a:p>
          <a:endParaRPr lang="en-US" sz="2000" dirty="0"/>
        </a:p>
      </dgm:t>
    </dgm:pt>
    <dgm:pt modelId="{AFB4A5FC-9CC4-44E2-8E24-EF11532216F9}" type="parTrans" cxnId="{F0896AE4-872E-463A-91C8-7F84CC9B23EC}">
      <dgm:prSet/>
      <dgm:spPr/>
      <dgm:t>
        <a:bodyPr/>
        <a:lstStyle/>
        <a:p>
          <a:endParaRPr lang="en-US"/>
        </a:p>
      </dgm:t>
    </dgm:pt>
    <dgm:pt modelId="{DA0A1183-F50D-44C5-B170-9A00C7B830B6}" type="sibTrans" cxnId="{F0896AE4-872E-463A-91C8-7F84CC9B23EC}">
      <dgm:prSet/>
      <dgm:spPr/>
      <dgm:t>
        <a:bodyPr/>
        <a:lstStyle/>
        <a:p>
          <a:endParaRPr lang="en-US"/>
        </a:p>
      </dgm:t>
    </dgm:pt>
    <dgm:pt modelId="{899AB51D-1A04-4914-9CB4-EAD02DAC7904}">
      <dgm:prSet phldrT="[Text]" custT="1"/>
      <dgm:spPr/>
      <dgm:t>
        <a:bodyPr/>
        <a:lstStyle/>
        <a:p>
          <a:r>
            <a:rPr lang="en-US" sz="2000" dirty="0"/>
            <a:t>Speed</a:t>
          </a:r>
        </a:p>
      </dgm:t>
    </dgm:pt>
    <dgm:pt modelId="{745D2529-6FA0-4A31-9BB8-0D97BBC6437C}" type="parTrans" cxnId="{A52E613C-8AD2-4302-B358-8B4765F6F3AF}">
      <dgm:prSet/>
      <dgm:spPr/>
      <dgm:t>
        <a:bodyPr/>
        <a:lstStyle/>
        <a:p>
          <a:endParaRPr lang="en-US"/>
        </a:p>
      </dgm:t>
    </dgm:pt>
    <dgm:pt modelId="{D777EE5A-13F2-425A-982A-814736B8EDDF}" type="sibTrans" cxnId="{A52E613C-8AD2-4302-B358-8B4765F6F3AF}">
      <dgm:prSet/>
      <dgm:spPr/>
      <dgm:t>
        <a:bodyPr/>
        <a:lstStyle/>
        <a:p>
          <a:endParaRPr lang="en-US"/>
        </a:p>
      </dgm:t>
    </dgm:pt>
    <dgm:pt modelId="{225FDA62-BB6F-43E5-9611-2FA30CDACC85}" type="pres">
      <dgm:prSet presAssocID="{49FDD062-ED34-432C-903D-3EBE0644750C}" presName="Name0" presStyleCnt="0">
        <dgm:presLayoutVars>
          <dgm:dir/>
          <dgm:resizeHandles val="exact"/>
        </dgm:presLayoutVars>
      </dgm:prSet>
      <dgm:spPr/>
    </dgm:pt>
    <dgm:pt modelId="{90EB688B-C14A-4C62-B611-327300CE5BC1}" type="pres">
      <dgm:prSet presAssocID="{C8A74E35-B603-4BDB-AB2B-62ED2FE2ACA9}" presName="composite" presStyleCnt="0"/>
      <dgm:spPr/>
    </dgm:pt>
    <dgm:pt modelId="{09980384-AB0C-4D6E-9471-867D85D8EB3D}" type="pres">
      <dgm:prSet presAssocID="{C8A74E35-B603-4BDB-AB2B-62ED2FE2ACA9}" presName="imagSh" presStyleLbl="bgImgPlace1" presStyleIdx="0" presStyleCnt="3" custLinFactNeighborX="-212" custLinFactNeighborY="-195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FC7A8D8-768F-4987-9D0B-F9FA561745A5}" type="pres">
      <dgm:prSet presAssocID="{C8A74E35-B603-4BDB-AB2B-62ED2FE2ACA9}" presName="txNode" presStyleLbl="node1" presStyleIdx="0" presStyleCnt="3" custLinFactNeighborX="9200" custLinFactNeighborY="16066">
        <dgm:presLayoutVars>
          <dgm:bulletEnabled val="1"/>
        </dgm:presLayoutVars>
      </dgm:prSet>
      <dgm:spPr/>
    </dgm:pt>
    <dgm:pt modelId="{3B97207E-F73B-46CB-9F75-B078D17FEA51}" type="pres">
      <dgm:prSet presAssocID="{A7ECA66B-C622-4A62-A75B-91C1561BB713}" presName="sibTrans" presStyleLbl="sibTrans2D1" presStyleIdx="0" presStyleCnt="2"/>
      <dgm:spPr/>
    </dgm:pt>
    <dgm:pt modelId="{6A0FB6C3-066A-4468-A988-01E52C28AA7F}" type="pres">
      <dgm:prSet presAssocID="{A7ECA66B-C622-4A62-A75B-91C1561BB713}" presName="connTx" presStyleLbl="sibTrans2D1" presStyleIdx="0" presStyleCnt="2"/>
      <dgm:spPr/>
    </dgm:pt>
    <dgm:pt modelId="{E02D9889-A4FC-4349-A518-93861DFEC31A}" type="pres">
      <dgm:prSet presAssocID="{DE6F4106-6DDE-4C05-8202-8B54FC8676C7}" presName="composite" presStyleCnt="0"/>
      <dgm:spPr/>
    </dgm:pt>
    <dgm:pt modelId="{C94AA2C5-B257-4397-B697-92E83237C22D}" type="pres">
      <dgm:prSet presAssocID="{DE6F4106-6DDE-4C05-8202-8B54FC8676C7}" presName="imagSh" presStyleLbl="bgImgPlace1" presStyleIdx="1" presStyleCnt="3" custLinFactNeighborX="8140" custLinFactNeighborY="-191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8A8D79-E2D2-4D50-9982-5DE8B73D3A0C}" type="pres">
      <dgm:prSet presAssocID="{DE6F4106-6DDE-4C05-8202-8B54FC8676C7}" presName="txNode" presStyleLbl="node1" presStyleIdx="1" presStyleCnt="3" custLinFactNeighborX="5600" custLinFactNeighborY="12128">
        <dgm:presLayoutVars>
          <dgm:bulletEnabled val="1"/>
        </dgm:presLayoutVars>
      </dgm:prSet>
      <dgm:spPr/>
    </dgm:pt>
    <dgm:pt modelId="{86F67129-108A-4621-9DBC-E0234A242701}" type="pres">
      <dgm:prSet presAssocID="{D9793E3C-83E3-4CF2-A105-972F89D66325}" presName="sibTrans" presStyleLbl="sibTrans2D1" presStyleIdx="1" presStyleCnt="2"/>
      <dgm:spPr/>
    </dgm:pt>
    <dgm:pt modelId="{7CC4EA31-B73E-4971-8434-9466FF4F271E}" type="pres">
      <dgm:prSet presAssocID="{D9793E3C-83E3-4CF2-A105-972F89D66325}" presName="connTx" presStyleLbl="sibTrans2D1" presStyleIdx="1" presStyleCnt="2"/>
      <dgm:spPr/>
    </dgm:pt>
    <dgm:pt modelId="{EDAEA262-67E4-4757-8254-992A07FC67C3}" type="pres">
      <dgm:prSet presAssocID="{C096F324-44B6-4CBE-B9B1-19504F32606C}" presName="composite" presStyleCnt="0"/>
      <dgm:spPr/>
    </dgm:pt>
    <dgm:pt modelId="{8CD1E8D9-432C-4E8D-B4B1-7B39F0A07243}" type="pres">
      <dgm:prSet presAssocID="{C096F324-44B6-4CBE-B9B1-19504F32606C}" presName="imagSh" presStyleLbl="bgImgPlace1" presStyleIdx="2" presStyleCnt="3" custLinFactNeighborX="2000" custLinFactNeighborY="-191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4722F9-FA0A-4867-9181-CDC67B03BEEB}" type="pres">
      <dgm:prSet presAssocID="{C096F324-44B6-4CBE-B9B1-19504F32606C}" presName="txNode" presStyleLbl="node1" presStyleIdx="2" presStyleCnt="3" custLinFactNeighborX="212" custLinFactNeighborY="12128">
        <dgm:presLayoutVars>
          <dgm:bulletEnabled val="1"/>
        </dgm:presLayoutVars>
      </dgm:prSet>
      <dgm:spPr/>
    </dgm:pt>
  </dgm:ptLst>
  <dgm:cxnLst>
    <dgm:cxn modelId="{313EC101-D628-47FB-8425-182C2A08C9B4}" srcId="{DE6F4106-6DDE-4C05-8202-8B54FC8676C7}" destId="{8C1E35EB-63A7-4AB4-9D9E-6D86891B2E8F}" srcOrd="0" destOrd="0" parTransId="{F33AF16E-668E-41DC-B205-9138FAF5090E}" sibTransId="{7DF09717-752E-4647-95AD-6A0B1AC549FA}"/>
    <dgm:cxn modelId="{87758904-EF8C-48BB-B405-D1D1C436D9B4}" type="presOf" srcId="{A7ECA66B-C622-4A62-A75B-91C1561BB713}" destId="{3B97207E-F73B-46CB-9F75-B078D17FEA51}" srcOrd="0" destOrd="0" presId="urn:microsoft.com/office/officeart/2005/8/layout/hProcess10"/>
    <dgm:cxn modelId="{496F2B05-1004-44FC-97BA-9EBF7955DA0C}" srcId="{49FDD062-ED34-432C-903D-3EBE0644750C}" destId="{DE6F4106-6DDE-4C05-8202-8B54FC8676C7}" srcOrd="1" destOrd="0" parTransId="{1E8B9542-6B76-46CD-BCDF-6353D8282934}" sibTransId="{D9793E3C-83E3-4CF2-A105-972F89D66325}"/>
    <dgm:cxn modelId="{D280A00D-48E5-44CC-952F-E1DD133AA716}" type="presOf" srcId="{DE6F4106-6DDE-4C05-8202-8B54FC8676C7}" destId="{E78A8D79-E2D2-4D50-9982-5DE8B73D3A0C}" srcOrd="0" destOrd="0" presId="urn:microsoft.com/office/officeart/2005/8/layout/hProcess10"/>
    <dgm:cxn modelId="{BD584F10-EC16-41F7-B3BC-2672EED15829}" type="presOf" srcId="{BA3B05A0-02F4-4EBC-AF0E-8B876F79DD0A}" destId="{204722F9-FA0A-4867-9181-CDC67B03BEEB}" srcOrd="0" destOrd="1" presId="urn:microsoft.com/office/officeart/2005/8/layout/hProcess10"/>
    <dgm:cxn modelId="{B549BD17-4BD3-4FE1-B030-281BFC0E4A72}" srcId="{49FDD062-ED34-432C-903D-3EBE0644750C}" destId="{C096F324-44B6-4CBE-B9B1-19504F32606C}" srcOrd="2" destOrd="0" parTransId="{CA37D635-4DB0-45E8-9994-FB898A273CF0}" sibTransId="{D17A6680-5230-4F38-B134-80710558A1E9}"/>
    <dgm:cxn modelId="{84D10D20-4D51-459A-9EF0-6EA2E0CDBEBC}" srcId="{C096F324-44B6-4CBE-B9B1-19504F32606C}" destId="{E5B22F32-2116-4A5B-AD5C-53F50C5957F4}" srcOrd="1" destOrd="0" parTransId="{614E5399-676E-451E-B009-2D1EB4105A0C}" sibTransId="{B13C59C6-D40C-4D0B-B192-56D03FBACDF1}"/>
    <dgm:cxn modelId="{69FB3827-C3EB-46E9-875A-9D1AC8FD075B}" type="presOf" srcId="{899AB51D-1A04-4914-9CB4-EAD02DAC7904}" destId="{204722F9-FA0A-4867-9181-CDC67B03BEEB}" srcOrd="0" destOrd="3" presId="urn:microsoft.com/office/officeart/2005/8/layout/hProcess10"/>
    <dgm:cxn modelId="{01DBF029-913C-4BC3-8313-43F6B1F59325}" type="presOf" srcId="{C096F324-44B6-4CBE-B9B1-19504F32606C}" destId="{204722F9-FA0A-4867-9181-CDC67B03BEEB}" srcOrd="0" destOrd="0" presId="urn:microsoft.com/office/officeart/2005/8/layout/hProcess10"/>
    <dgm:cxn modelId="{4E117B2B-1972-41C8-A529-DAEEEB279322}" type="presOf" srcId="{4ABCFE5F-B4FB-42EB-9834-CE51B83B8337}" destId="{BFC7A8D8-768F-4987-9D0B-F9FA561745A5}" srcOrd="0" destOrd="1" presId="urn:microsoft.com/office/officeart/2005/8/layout/hProcess10"/>
    <dgm:cxn modelId="{FFC6812E-8197-498D-9F8E-A6D9E9F5567A}" type="presOf" srcId="{7413C781-8D31-4742-AED1-DCD2C230CBF6}" destId="{E78A8D79-E2D2-4D50-9982-5DE8B73D3A0C}" srcOrd="0" destOrd="3" presId="urn:microsoft.com/office/officeart/2005/8/layout/hProcess10"/>
    <dgm:cxn modelId="{A52E613C-8AD2-4302-B358-8B4765F6F3AF}" srcId="{C096F324-44B6-4CBE-B9B1-19504F32606C}" destId="{899AB51D-1A04-4914-9CB4-EAD02DAC7904}" srcOrd="2" destOrd="0" parTransId="{745D2529-6FA0-4A31-9BB8-0D97BBC6437C}" sibTransId="{D777EE5A-13F2-425A-982A-814736B8EDDF}"/>
    <dgm:cxn modelId="{B6D5225C-35F4-4E7F-888E-BA884E9303EA}" type="presOf" srcId="{A7ECA66B-C622-4A62-A75B-91C1561BB713}" destId="{6A0FB6C3-066A-4468-A988-01E52C28AA7F}" srcOrd="1" destOrd="0" presId="urn:microsoft.com/office/officeart/2005/8/layout/hProcess10"/>
    <dgm:cxn modelId="{95FFA344-E6D3-4BFB-95D3-9499C3ECAB62}" type="presOf" srcId="{D9793E3C-83E3-4CF2-A105-972F89D66325}" destId="{86F67129-108A-4621-9DBC-E0234A242701}" srcOrd="0" destOrd="0" presId="urn:microsoft.com/office/officeart/2005/8/layout/hProcess10"/>
    <dgm:cxn modelId="{DB81D24A-681B-4D36-865E-52A7007198BB}" srcId="{49FDD062-ED34-432C-903D-3EBE0644750C}" destId="{C8A74E35-B603-4BDB-AB2B-62ED2FE2ACA9}" srcOrd="0" destOrd="0" parTransId="{06487031-D4F2-443C-99A0-9A8BFDA02661}" sibTransId="{A7ECA66B-C622-4A62-A75B-91C1561BB713}"/>
    <dgm:cxn modelId="{D2A85E53-6D03-48CD-9C07-1E714A03EE66}" type="presOf" srcId="{C8A74E35-B603-4BDB-AB2B-62ED2FE2ACA9}" destId="{BFC7A8D8-768F-4987-9D0B-F9FA561745A5}" srcOrd="0" destOrd="0" presId="urn:microsoft.com/office/officeart/2005/8/layout/hProcess10"/>
    <dgm:cxn modelId="{74200077-CBD7-4D1F-9715-25638BA9698A}" type="presOf" srcId="{E5B22F32-2116-4A5B-AD5C-53F50C5957F4}" destId="{204722F9-FA0A-4867-9181-CDC67B03BEEB}" srcOrd="0" destOrd="2" presId="urn:microsoft.com/office/officeart/2005/8/layout/hProcess10"/>
    <dgm:cxn modelId="{293D2B7F-2468-421A-BCF4-25761E514EB7}" srcId="{C096F324-44B6-4CBE-B9B1-19504F32606C}" destId="{BA3B05A0-02F4-4EBC-AF0E-8B876F79DD0A}" srcOrd="0" destOrd="0" parTransId="{5FEB78A7-D375-4655-8DAF-2412D1E25733}" sibTransId="{9568A89E-A59A-468D-AEBA-496950F54913}"/>
    <dgm:cxn modelId="{4D654D80-9B24-4EDB-8164-F832AAA466F0}" type="presOf" srcId="{D9793E3C-83E3-4CF2-A105-972F89D66325}" destId="{7CC4EA31-B73E-4971-8434-9466FF4F271E}" srcOrd="1" destOrd="0" presId="urn:microsoft.com/office/officeart/2005/8/layout/hProcess10"/>
    <dgm:cxn modelId="{BCACA283-B40C-4D1F-A541-667BD4BF74EE}" type="presOf" srcId="{FA1025BD-DDD3-4DBC-ADB0-A92D1CC392FE}" destId="{E78A8D79-E2D2-4D50-9982-5DE8B73D3A0C}" srcOrd="0" destOrd="2" presId="urn:microsoft.com/office/officeart/2005/8/layout/hProcess10"/>
    <dgm:cxn modelId="{EEAC98B5-BA8E-44AD-A7CD-AE103F36C085}" srcId="{C8A74E35-B603-4BDB-AB2B-62ED2FE2ACA9}" destId="{ED0CE4A2-B2BA-4C32-ADEA-2DE493ABB7B3}" srcOrd="1" destOrd="0" parTransId="{E50D8D4D-F4BF-4E47-8CFF-FF5AA2D8F8BC}" sibTransId="{B54B2B98-A213-4E7F-89F6-E4A9EEFBA946}"/>
    <dgm:cxn modelId="{66B350C2-0850-410C-AFC8-355D3759A414}" srcId="{C8A74E35-B603-4BDB-AB2B-62ED2FE2ACA9}" destId="{4ABCFE5F-B4FB-42EB-9834-CE51B83B8337}" srcOrd="0" destOrd="0" parTransId="{E6716ED2-4996-4B2A-B8C4-368E4981C803}" sibTransId="{9A7B7922-7DDE-4ACF-949C-D466AFC42E30}"/>
    <dgm:cxn modelId="{827BE9D0-BD69-4992-BF1B-773E397AAE56}" type="presOf" srcId="{49FDD062-ED34-432C-903D-3EBE0644750C}" destId="{225FDA62-BB6F-43E5-9611-2FA30CDACC85}" srcOrd="0" destOrd="0" presId="urn:microsoft.com/office/officeart/2005/8/layout/hProcess10"/>
    <dgm:cxn modelId="{4B0ED1D2-011A-41B8-AD72-A15E9112AF86}" type="presOf" srcId="{ED0CE4A2-B2BA-4C32-ADEA-2DE493ABB7B3}" destId="{BFC7A8D8-768F-4987-9D0B-F9FA561745A5}" srcOrd="0" destOrd="2" presId="urn:microsoft.com/office/officeart/2005/8/layout/hProcess10"/>
    <dgm:cxn modelId="{EADAC2E2-D0CD-4EA0-9F7D-3B8CE915A59D}" type="presOf" srcId="{8C1E35EB-63A7-4AB4-9D9E-6D86891B2E8F}" destId="{E78A8D79-E2D2-4D50-9982-5DE8B73D3A0C}" srcOrd="0" destOrd="1" presId="urn:microsoft.com/office/officeart/2005/8/layout/hProcess10"/>
    <dgm:cxn modelId="{E1B0DEE3-6F4E-49D9-95D3-7637908CF912}" srcId="{DE6F4106-6DDE-4C05-8202-8B54FC8676C7}" destId="{FA1025BD-DDD3-4DBC-ADB0-A92D1CC392FE}" srcOrd="1" destOrd="0" parTransId="{F1243AEE-F36C-4B61-94AE-4BEBAC84EAD3}" sibTransId="{EFF058F6-5573-44C7-BCE6-F32E9C9AB959}"/>
    <dgm:cxn modelId="{F0896AE4-872E-463A-91C8-7F84CC9B23EC}" srcId="{DE6F4106-6DDE-4C05-8202-8B54FC8676C7}" destId="{7413C781-8D31-4742-AED1-DCD2C230CBF6}" srcOrd="2" destOrd="0" parTransId="{AFB4A5FC-9CC4-44E2-8E24-EF11532216F9}" sibTransId="{DA0A1183-F50D-44C5-B170-9A00C7B830B6}"/>
    <dgm:cxn modelId="{3BE30DCB-F516-4505-9A2A-DB6429F467AA}" type="presParOf" srcId="{225FDA62-BB6F-43E5-9611-2FA30CDACC85}" destId="{90EB688B-C14A-4C62-B611-327300CE5BC1}" srcOrd="0" destOrd="0" presId="urn:microsoft.com/office/officeart/2005/8/layout/hProcess10"/>
    <dgm:cxn modelId="{5F9D7DB7-02D9-40F9-9C2B-547CE3C4AAEA}" type="presParOf" srcId="{90EB688B-C14A-4C62-B611-327300CE5BC1}" destId="{09980384-AB0C-4D6E-9471-867D85D8EB3D}" srcOrd="0" destOrd="0" presId="urn:microsoft.com/office/officeart/2005/8/layout/hProcess10"/>
    <dgm:cxn modelId="{BA7D1230-2A68-410A-BB60-198E962952FD}" type="presParOf" srcId="{90EB688B-C14A-4C62-B611-327300CE5BC1}" destId="{BFC7A8D8-768F-4987-9D0B-F9FA561745A5}" srcOrd="1" destOrd="0" presId="urn:microsoft.com/office/officeart/2005/8/layout/hProcess10"/>
    <dgm:cxn modelId="{C65A3279-53D4-4D46-9AA8-A825E3F6ED84}" type="presParOf" srcId="{225FDA62-BB6F-43E5-9611-2FA30CDACC85}" destId="{3B97207E-F73B-46CB-9F75-B078D17FEA51}" srcOrd="1" destOrd="0" presId="urn:microsoft.com/office/officeart/2005/8/layout/hProcess10"/>
    <dgm:cxn modelId="{977452D8-C253-44C4-A87D-CF3652CDFCCD}" type="presParOf" srcId="{3B97207E-F73B-46CB-9F75-B078D17FEA51}" destId="{6A0FB6C3-066A-4468-A988-01E52C28AA7F}" srcOrd="0" destOrd="0" presId="urn:microsoft.com/office/officeart/2005/8/layout/hProcess10"/>
    <dgm:cxn modelId="{775571C8-ACDA-4F8E-81D9-2A864762728E}" type="presParOf" srcId="{225FDA62-BB6F-43E5-9611-2FA30CDACC85}" destId="{E02D9889-A4FC-4349-A518-93861DFEC31A}" srcOrd="2" destOrd="0" presId="urn:microsoft.com/office/officeart/2005/8/layout/hProcess10"/>
    <dgm:cxn modelId="{6FA58B84-AB7B-41FD-ADD0-2281B14492E7}" type="presParOf" srcId="{E02D9889-A4FC-4349-A518-93861DFEC31A}" destId="{C94AA2C5-B257-4397-B697-92E83237C22D}" srcOrd="0" destOrd="0" presId="urn:microsoft.com/office/officeart/2005/8/layout/hProcess10"/>
    <dgm:cxn modelId="{9A8703D6-73E0-47A3-9ABA-35708E81E031}" type="presParOf" srcId="{E02D9889-A4FC-4349-A518-93861DFEC31A}" destId="{E78A8D79-E2D2-4D50-9982-5DE8B73D3A0C}" srcOrd="1" destOrd="0" presId="urn:microsoft.com/office/officeart/2005/8/layout/hProcess10"/>
    <dgm:cxn modelId="{A6749118-A228-4B95-B992-AF031B683DF2}" type="presParOf" srcId="{225FDA62-BB6F-43E5-9611-2FA30CDACC85}" destId="{86F67129-108A-4621-9DBC-E0234A242701}" srcOrd="3" destOrd="0" presId="urn:microsoft.com/office/officeart/2005/8/layout/hProcess10"/>
    <dgm:cxn modelId="{F2BFA9E7-2C71-402E-B9B8-92715C7E9049}" type="presParOf" srcId="{86F67129-108A-4621-9DBC-E0234A242701}" destId="{7CC4EA31-B73E-4971-8434-9466FF4F271E}" srcOrd="0" destOrd="0" presId="urn:microsoft.com/office/officeart/2005/8/layout/hProcess10"/>
    <dgm:cxn modelId="{C5414072-E9B9-4B64-BE42-FBCD25DED9F1}" type="presParOf" srcId="{225FDA62-BB6F-43E5-9611-2FA30CDACC85}" destId="{EDAEA262-67E4-4757-8254-992A07FC67C3}" srcOrd="4" destOrd="0" presId="urn:microsoft.com/office/officeart/2005/8/layout/hProcess10"/>
    <dgm:cxn modelId="{6ACD888B-A56C-408C-8E4A-5A20A9DD3029}" type="presParOf" srcId="{EDAEA262-67E4-4757-8254-992A07FC67C3}" destId="{8CD1E8D9-432C-4E8D-B4B1-7B39F0A07243}" srcOrd="0" destOrd="0" presId="urn:microsoft.com/office/officeart/2005/8/layout/hProcess10"/>
    <dgm:cxn modelId="{5B1109D3-D75E-474D-9F9F-9B384D05C45C}" type="presParOf" srcId="{EDAEA262-67E4-4757-8254-992A07FC67C3}" destId="{204722F9-FA0A-4867-9181-CDC67B03BE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F270E-5228-4E91-BB48-930A3A01A520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D6EAD6-7CB0-4E79-8BDE-5F11627BDAD4}">
      <dgm:prSet/>
      <dgm:spPr/>
      <dgm:t>
        <a:bodyPr/>
        <a:lstStyle/>
        <a:p>
          <a:r>
            <a:rPr lang="en-US" b="1"/>
            <a:t>Three categories:</a:t>
          </a:r>
          <a:endParaRPr lang="en-US"/>
        </a:p>
      </dgm:t>
    </dgm:pt>
    <dgm:pt modelId="{64943EC1-0ECD-4D21-B898-5FAADEA0314B}" type="parTrans" cxnId="{F25CB7D2-11C1-4D8B-AD63-9BF5067989E3}">
      <dgm:prSet/>
      <dgm:spPr/>
      <dgm:t>
        <a:bodyPr/>
        <a:lstStyle/>
        <a:p>
          <a:endParaRPr lang="en-US"/>
        </a:p>
      </dgm:t>
    </dgm:pt>
    <dgm:pt modelId="{D17B8ADA-92D0-47A9-8267-019190FEEFC4}" type="sibTrans" cxnId="{F25CB7D2-11C1-4D8B-AD63-9BF5067989E3}">
      <dgm:prSet/>
      <dgm:spPr/>
      <dgm:t>
        <a:bodyPr/>
        <a:lstStyle/>
        <a:p>
          <a:endParaRPr lang="en-US"/>
        </a:p>
      </dgm:t>
    </dgm:pt>
    <dgm:pt modelId="{25EA73D9-5C83-4A8B-88E3-ACC7A885EFAC}">
      <dgm:prSet/>
      <dgm:spPr/>
      <dgm:t>
        <a:bodyPr/>
        <a:lstStyle/>
        <a:p>
          <a:r>
            <a:rPr lang="en-US" b="1"/>
            <a:t>Interest</a:t>
          </a:r>
          <a:r>
            <a:rPr lang="en-US"/>
            <a:t>- what people want or need</a:t>
          </a:r>
        </a:p>
      </dgm:t>
    </dgm:pt>
    <dgm:pt modelId="{6FD55ABD-B456-448A-AAF4-50FB43F53E3C}" type="parTrans" cxnId="{17A65678-5240-44A9-AD76-4869013C8902}">
      <dgm:prSet/>
      <dgm:spPr/>
      <dgm:t>
        <a:bodyPr/>
        <a:lstStyle/>
        <a:p>
          <a:endParaRPr lang="en-US"/>
        </a:p>
      </dgm:t>
    </dgm:pt>
    <dgm:pt modelId="{0AE12D6B-E316-4890-B880-907021105EAC}" type="sibTrans" cxnId="{17A65678-5240-44A9-AD76-4869013C8902}">
      <dgm:prSet/>
      <dgm:spPr/>
      <dgm:t>
        <a:bodyPr/>
        <a:lstStyle/>
        <a:p>
          <a:endParaRPr lang="en-US"/>
        </a:p>
      </dgm:t>
    </dgm:pt>
    <dgm:pt modelId="{AC165139-35EA-4769-B75E-18B4FE1704AC}">
      <dgm:prSet/>
      <dgm:spPr/>
      <dgm:t>
        <a:bodyPr/>
        <a:lstStyle/>
        <a:p>
          <a:r>
            <a:rPr lang="en-US" b="1"/>
            <a:t>Rights</a:t>
          </a:r>
          <a:r>
            <a:rPr lang="en-US"/>
            <a:t> – host of legally protected rights such as discrimination, Labor Laws, Disability Act</a:t>
          </a:r>
        </a:p>
      </dgm:t>
    </dgm:pt>
    <dgm:pt modelId="{6F078C6E-F5D9-436A-9B9A-579DB55FBA62}" type="parTrans" cxnId="{81BAB894-9BE2-4A91-84AC-0D6D8ABDD094}">
      <dgm:prSet/>
      <dgm:spPr/>
      <dgm:t>
        <a:bodyPr/>
        <a:lstStyle/>
        <a:p>
          <a:endParaRPr lang="en-US"/>
        </a:p>
      </dgm:t>
    </dgm:pt>
    <dgm:pt modelId="{350823A5-DACD-4C12-AC02-93B99D6A24A2}" type="sibTrans" cxnId="{81BAB894-9BE2-4A91-84AC-0D6D8ABDD094}">
      <dgm:prSet/>
      <dgm:spPr/>
      <dgm:t>
        <a:bodyPr/>
        <a:lstStyle/>
        <a:p>
          <a:endParaRPr lang="en-US"/>
        </a:p>
      </dgm:t>
    </dgm:pt>
    <dgm:pt modelId="{318386FE-52FD-4CAC-918B-89E1E9051549}">
      <dgm:prSet/>
      <dgm:spPr/>
      <dgm:t>
        <a:bodyPr/>
        <a:lstStyle/>
        <a:p>
          <a:r>
            <a:rPr lang="en-US" b="1"/>
            <a:t>Power</a:t>
          </a:r>
          <a:r>
            <a:rPr lang="en-US"/>
            <a:t> – Individuals wanting to impose their beliefs and thoughts on another.</a:t>
          </a:r>
        </a:p>
      </dgm:t>
    </dgm:pt>
    <dgm:pt modelId="{04E8442F-FC75-4572-961C-C65FB2C3C80C}" type="parTrans" cxnId="{A18D74DF-5E31-4FFD-AA44-569FBA6A112F}">
      <dgm:prSet/>
      <dgm:spPr/>
      <dgm:t>
        <a:bodyPr/>
        <a:lstStyle/>
        <a:p>
          <a:endParaRPr lang="en-US"/>
        </a:p>
      </dgm:t>
    </dgm:pt>
    <dgm:pt modelId="{E1C2F9DF-C8B5-46F5-BD0E-A888116540B0}" type="sibTrans" cxnId="{A18D74DF-5E31-4FFD-AA44-569FBA6A112F}">
      <dgm:prSet/>
      <dgm:spPr/>
      <dgm:t>
        <a:bodyPr/>
        <a:lstStyle/>
        <a:p>
          <a:endParaRPr lang="en-US"/>
        </a:p>
      </dgm:t>
    </dgm:pt>
    <dgm:pt modelId="{0C142442-B93D-4B7F-905B-F2FAD1BBBAC9}" type="pres">
      <dgm:prSet presAssocID="{AE7F270E-5228-4E91-BB48-930A3A01A520}" presName="outerComposite" presStyleCnt="0">
        <dgm:presLayoutVars>
          <dgm:chMax val="5"/>
          <dgm:dir/>
          <dgm:resizeHandles val="exact"/>
        </dgm:presLayoutVars>
      </dgm:prSet>
      <dgm:spPr/>
    </dgm:pt>
    <dgm:pt modelId="{510BEC38-1760-4565-8A10-A838F45D98F4}" type="pres">
      <dgm:prSet presAssocID="{AE7F270E-5228-4E91-BB48-930A3A01A520}" presName="dummyMaxCanvas" presStyleCnt="0">
        <dgm:presLayoutVars/>
      </dgm:prSet>
      <dgm:spPr/>
    </dgm:pt>
    <dgm:pt modelId="{C01C4FE5-EC5F-49EA-884E-C667C0EB22EF}" type="pres">
      <dgm:prSet presAssocID="{AE7F270E-5228-4E91-BB48-930A3A01A520}" presName="FourNodes_1" presStyleLbl="node1" presStyleIdx="0" presStyleCnt="4">
        <dgm:presLayoutVars>
          <dgm:bulletEnabled val="1"/>
        </dgm:presLayoutVars>
      </dgm:prSet>
      <dgm:spPr/>
    </dgm:pt>
    <dgm:pt modelId="{DEB9BF07-D4DD-41B4-92C4-672C7AF97A66}" type="pres">
      <dgm:prSet presAssocID="{AE7F270E-5228-4E91-BB48-930A3A01A520}" presName="FourNodes_2" presStyleLbl="node1" presStyleIdx="1" presStyleCnt="4">
        <dgm:presLayoutVars>
          <dgm:bulletEnabled val="1"/>
        </dgm:presLayoutVars>
      </dgm:prSet>
      <dgm:spPr/>
    </dgm:pt>
    <dgm:pt modelId="{DA78A21B-9BFD-456E-ADF5-2FDAC32A9F94}" type="pres">
      <dgm:prSet presAssocID="{AE7F270E-5228-4E91-BB48-930A3A01A520}" presName="FourNodes_3" presStyleLbl="node1" presStyleIdx="2" presStyleCnt="4">
        <dgm:presLayoutVars>
          <dgm:bulletEnabled val="1"/>
        </dgm:presLayoutVars>
      </dgm:prSet>
      <dgm:spPr/>
    </dgm:pt>
    <dgm:pt modelId="{A685F07D-F33F-4D7B-8459-91C5B4B59802}" type="pres">
      <dgm:prSet presAssocID="{AE7F270E-5228-4E91-BB48-930A3A01A520}" presName="FourNodes_4" presStyleLbl="node1" presStyleIdx="3" presStyleCnt="4">
        <dgm:presLayoutVars>
          <dgm:bulletEnabled val="1"/>
        </dgm:presLayoutVars>
      </dgm:prSet>
      <dgm:spPr/>
    </dgm:pt>
    <dgm:pt modelId="{14432851-B234-4DBE-AEA2-74D4D9138B4C}" type="pres">
      <dgm:prSet presAssocID="{AE7F270E-5228-4E91-BB48-930A3A01A520}" presName="FourConn_1-2" presStyleLbl="fgAccFollowNode1" presStyleIdx="0" presStyleCnt="3">
        <dgm:presLayoutVars>
          <dgm:bulletEnabled val="1"/>
        </dgm:presLayoutVars>
      </dgm:prSet>
      <dgm:spPr/>
    </dgm:pt>
    <dgm:pt modelId="{31E33B97-44C5-4F6B-A6A7-BD96EB3BDD19}" type="pres">
      <dgm:prSet presAssocID="{AE7F270E-5228-4E91-BB48-930A3A01A520}" presName="FourConn_2-3" presStyleLbl="fgAccFollowNode1" presStyleIdx="1" presStyleCnt="3">
        <dgm:presLayoutVars>
          <dgm:bulletEnabled val="1"/>
        </dgm:presLayoutVars>
      </dgm:prSet>
      <dgm:spPr/>
    </dgm:pt>
    <dgm:pt modelId="{7C585D94-E06D-4842-B4E5-98455624CD45}" type="pres">
      <dgm:prSet presAssocID="{AE7F270E-5228-4E91-BB48-930A3A01A520}" presName="FourConn_3-4" presStyleLbl="fgAccFollowNode1" presStyleIdx="2" presStyleCnt="3">
        <dgm:presLayoutVars>
          <dgm:bulletEnabled val="1"/>
        </dgm:presLayoutVars>
      </dgm:prSet>
      <dgm:spPr/>
    </dgm:pt>
    <dgm:pt modelId="{01091512-E712-457C-B22D-4D7E7CCE4BA2}" type="pres">
      <dgm:prSet presAssocID="{AE7F270E-5228-4E91-BB48-930A3A01A520}" presName="FourNodes_1_text" presStyleLbl="node1" presStyleIdx="3" presStyleCnt="4">
        <dgm:presLayoutVars>
          <dgm:bulletEnabled val="1"/>
        </dgm:presLayoutVars>
      </dgm:prSet>
      <dgm:spPr/>
    </dgm:pt>
    <dgm:pt modelId="{FF0801DF-85B2-488B-8855-6D245A68C954}" type="pres">
      <dgm:prSet presAssocID="{AE7F270E-5228-4E91-BB48-930A3A01A520}" presName="FourNodes_2_text" presStyleLbl="node1" presStyleIdx="3" presStyleCnt="4">
        <dgm:presLayoutVars>
          <dgm:bulletEnabled val="1"/>
        </dgm:presLayoutVars>
      </dgm:prSet>
      <dgm:spPr/>
    </dgm:pt>
    <dgm:pt modelId="{CD40AEE5-1E30-49EC-8A9F-368BF56B51AC}" type="pres">
      <dgm:prSet presAssocID="{AE7F270E-5228-4E91-BB48-930A3A01A520}" presName="FourNodes_3_text" presStyleLbl="node1" presStyleIdx="3" presStyleCnt="4">
        <dgm:presLayoutVars>
          <dgm:bulletEnabled val="1"/>
        </dgm:presLayoutVars>
      </dgm:prSet>
      <dgm:spPr/>
    </dgm:pt>
    <dgm:pt modelId="{B37CBEF9-4211-4F7B-AB91-739DB616C055}" type="pres">
      <dgm:prSet presAssocID="{AE7F270E-5228-4E91-BB48-930A3A01A52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222FC26-3C8F-414E-B365-9952E6C74F61}" type="presOf" srcId="{AE7F270E-5228-4E91-BB48-930A3A01A520}" destId="{0C142442-B93D-4B7F-905B-F2FAD1BBBAC9}" srcOrd="0" destOrd="0" presId="urn:microsoft.com/office/officeart/2005/8/layout/vProcess5"/>
    <dgm:cxn modelId="{191BCB3B-BBB0-44CC-ABCC-B4B9CE86BCFF}" type="presOf" srcId="{350823A5-DACD-4C12-AC02-93B99D6A24A2}" destId="{7C585D94-E06D-4842-B4E5-98455624CD45}" srcOrd="0" destOrd="0" presId="urn:microsoft.com/office/officeart/2005/8/layout/vProcess5"/>
    <dgm:cxn modelId="{17A65678-5240-44A9-AD76-4869013C8902}" srcId="{AE7F270E-5228-4E91-BB48-930A3A01A520}" destId="{25EA73D9-5C83-4A8B-88E3-ACC7A885EFAC}" srcOrd="1" destOrd="0" parTransId="{6FD55ABD-B456-448A-AAF4-50FB43F53E3C}" sibTransId="{0AE12D6B-E316-4890-B880-907021105EAC}"/>
    <dgm:cxn modelId="{8C33A583-4914-4D87-83D6-8CCD7EC11428}" type="presOf" srcId="{E1D6EAD6-7CB0-4E79-8BDE-5F11627BDAD4}" destId="{C01C4FE5-EC5F-49EA-884E-C667C0EB22EF}" srcOrd="0" destOrd="0" presId="urn:microsoft.com/office/officeart/2005/8/layout/vProcess5"/>
    <dgm:cxn modelId="{2477A88A-610C-42A7-AAB6-6A6C400D84F9}" type="presOf" srcId="{E1D6EAD6-7CB0-4E79-8BDE-5F11627BDAD4}" destId="{01091512-E712-457C-B22D-4D7E7CCE4BA2}" srcOrd="1" destOrd="0" presId="urn:microsoft.com/office/officeart/2005/8/layout/vProcess5"/>
    <dgm:cxn modelId="{CC30448B-2038-410E-AD26-CBA70391DC89}" type="presOf" srcId="{25EA73D9-5C83-4A8B-88E3-ACC7A885EFAC}" destId="{FF0801DF-85B2-488B-8855-6D245A68C954}" srcOrd="1" destOrd="0" presId="urn:microsoft.com/office/officeart/2005/8/layout/vProcess5"/>
    <dgm:cxn modelId="{6D889F90-2F0F-4A3B-B7CE-7240735F2360}" type="presOf" srcId="{25EA73D9-5C83-4A8B-88E3-ACC7A885EFAC}" destId="{DEB9BF07-D4DD-41B4-92C4-672C7AF97A66}" srcOrd="0" destOrd="0" presId="urn:microsoft.com/office/officeart/2005/8/layout/vProcess5"/>
    <dgm:cxn modelId="{81BAB894-9BE2-4A91-84AC-0D6D8ABDD094}" srcId="{AE7F270E-5228-4E91-BB48-930A3A01A520}" destId="{AC165139-35EA-4769-B75E-18B4FE1704AC}" srcOrd="2" destOrd="0" parTransId="{6F078C6E-F5D9-436A-9B9A-579DB55FBA62}" sibTransId="{350823A5-DACD-4C12-AC02-93B99D6A24A2}"/>
    <dgm:cxn modelId="{40D3C09D-216A-4F62-919E-3214F814BDE7}" type="presOf" srcId="{AC165139-35EA-4769-B75E-18B4FE1704AC}" destId="{CD40AEE5-1E30-49EC-8A9F-368BF56B51AC}" srcOrd="1" destOrd="0" presId="urn:microsoft.com/office/officeart/2005/8/layout/vProcess5"/>
    <dgm:cxn modelId="{F78A47BD-5128-4F03-A32E-0AE4145AA17B}" type="presOf" srcId="{318386FE-52FD-4CAC-918B-89E1E9051549}" destId="{A685F07D-F33F-4D7B-8459-91C5B4B59802}" srcOrd="0" destOrd="0" presId="urn:microsoft.com/office/officeart/2005/8/layout/vProcess5"/>
    <dgm:cxn modelId="{31254CBF-F89D-4681-84E7-BA39A4669F47}" type="presOf" srcId="{0AE12D6B-E316-4890-B880-907021105EAC}" destId="{31E33B97-44C5-4F6B-A6A7-BD96EB3BDD19}" srcOrd="0" destOrd="0" presId="urn:microsoft.com/office/officeart/2005/8/layout/vProcess5"/>
    <dgm:cxn modelId="{F25CB7D2-11C1-4D8B-AD63-9BF5067989E3}" srcId="{AE7F270E-5228-4E91-BB48-930A3A01A520}" destId="{E1D6EAD6-7CB0-4E79-8BDE-5F11627BDAD4}" srcOrd="0" destOrd="0" parTransId="{64943EC1-0ECD-4D21-B898-5FAADEA0314B}" sibTransId="{D17B8ADA-92D0-47A9-8267-019190FEEFC4}"/>
    <dgm:cxn modelId="{A18D74DF-5E31-4FFD-AA44-569FBA6A112F}" srcId="{AE7F270E-5228-4E91-BB48-930A3A01A520}" destId="{318386FE-52FD-4CAC-918B-89E1E9051549}" srcOrd="3" destOrd="0" parTransId="{04E8442F-FC75-4572-961C-C65FB2C3C80C}" sibTransId="{E1C2F9DF-C8B5-46F5-BD0E-A888116540B0}"/>
    <dgm:cxn modelId="{488B05E2-A600-43E5-AC70-5F4689C68E2E}" type="presOf" srcId="{318386FE-52FD-4CAC-918B-89E1E9051549}" destId="{B37CBEF9-4211-4F7B-AB91-739DB616C055}" srcOrd="1" destOrd="0" presId="urn:microsoft.com/office/officeart/2005/8/layout/vProcess5"/>
    <dgm:cxn modelId="{F4D56BEA-65F8-44C2-BFF5-A3C78CBD487A}" type="presOf" srcId="{D17B8ADA-92D0-47A9-8267-019190FEEFC4}" destId="{14432851-B234-4DBE-AEA2-74D4D9138B4C}" srcOrd="0" destOrd="0" presId="urn:microsoft.com/office/officeart/2005/8/layout/vProcess5"/>
    <dgm:cxn modelId="{2125C5F2-3E75-4447-A9B0-4EC4D65EF5E5}" type="presOf" srcId="{AC165139-35EA-4769-B75E-18B4FE1704AC}" destId="{DA78A21B-9BFD-456E-ADF5-2FDAC32A9F94}" srcOrd="0" destOrd="0" presId="urn:microsoft.com/office/officeart/2005/8/layout/vProcess5"/>
    <dgm:cxn modelId="{56B6A8BB-266E-484D-B2E4-66D7B5EDD055}" type="presParOf" srcId="{0C142442-B93D-4B7F-905B-F2FAD1BBBAC9}" destId="{510BEC38-1760-4565-8A10-A838F45D98F4}" srcOrd="0" destOrd="0" presId="urn:microsoft.com/office/officeart/2005/8/layout/vProcess5"/>
    <dgm:cxn modelId="{45F311AA-7DA9-4B0D-86F3-EB3BB9270771}" type="presParOf" srcId="{0C142442-B93D-4B7F-905B-F2FAD1BBBAC9}" destId="{C01C4FE5-EC5F-49EA-884E-C667C0EB22EF}" srcOrd="1" destOrd="0" presId="urn:microsoft.com/office/officeart/2005/8/layout/vProcess5"/>
    <dgm:cxn modelId="{27A991B0-7AF1-4AAF-9E9D-D23877CDE84D}" type="presParOf" srcId="{0C142442-B93D-4B7F-905B-F2FAD1BBBAC9}" destId="{DEB9BF07-D4DD-41B4-92C4-672C7AF97A66}" srcOrd="2" destOrd="0" presId="urn:microsoft.com/office/officeart/2005/8/layout/vProcess5"/>
    <dgm:cxn modelId="{4FE1F1EC-355C-42D8-9A20-46D716D6B455}" type="presParOf" srcId="{0C142442-B93D-4B7F-905B-F2FAD1BBBAC9}" destId="{DA78A21B-9BFD-456E-ADF5-2FDAC32A9F94}" srcOrd="3" destOrd="0" presId="urn:microsoft.com/office/officeart/2005/8/layout/vProcess5"/>
    <dgm:cxn modelId="{0C852106-5526-4DC9-AAAA-5E5AE9520D93}" type="presParOf" srcId="{0C142442-B93D-4B7F-905B-F2FAD1BBBAC9}" destId="{A685F07D-F33F-4D7B-8459-91C5B4B59802}" srcOrd="4" destOrd="0" presId="urn:microsoft.com/office/officeart/2005/8/layout/vProcess5"/>
    <dgm:cxn modelId="{3BE41734-CD80-4D27-B0A9-A789AE3598C0}" type="presParOf" srcId="{0C142442-B93D-4B7F-905B-F2FAD1BBBAC9}" destId="{14432851-B234-4DBE-AEA2-74D4D9138B4C}" srcOrd="5" destOrd="0" presId="urn:microsoft.com/office/officeart/2005/8/layout/vProcess5"/>
    <dgm:cxn modelId="{8A76FEBD-BD6E-47BE-8B7C-D1FDA48F8DC0}" type="presParOf" srcId="{0C142442-B93D-4B7F-905B-F2FAD1BBBAC9}" destId="{31E33B97-44C5-4F6B-A6A7-BD96EB3BDD19}" srcOrd="6" destOrd="0" presId="urn:microsoft.com/office/officeart/2005/8/layout/vProcess5"/>
    <dgm:cxn modelId="{B239F6E6-027E-4D67-9CAE-37CEB8DACABB}" type="presParOf" srcId="{0C142442-B93D-4B7F-905B-F2FAD1BBBAC9}" destId="{7C585D94-E06D-4842-B4E5-98455624CD45}" srcOrd="7" destOrd="0" presId="urn:microsoft.com/office/officeart/2005/8/layout/vProcess5"/>
    <dgm:cxn modelId="{1646910F-0D76-4CE4-AF35-4BB4DBD87049}" type="presParOf" srcId="{0C142442-B93D-4B7F-905B-F2FAD1BBBAC9}" destId="{01091512-E712-457C-B22D-4D7E7CCE4BA2}" srcOrd="8" destOrd="0" presId="urn:microsoft.com/office/officeart/2005/8/layout/vProcess5"/>
    <dgm:cxn modelId="{09E24543-F079-4A9C-B723-03EB0B510C9C}" type="presParOf" srcId="{0C142442-B93D-4B7F-905B-F2FAD1BBBAC9}" destId="{FF0801DF-85B2-488B-8855-6D245A68C954}" srcOrd="9" destOrd="0" presId="urn:microsoft.com/office/officeart/2005/8/layout/vProcess5"/>
    <dgm:cxn modelId="{90D46920-B6FA-4CF8-BFB2-CE340C704781}" type="presParOf" srcId="{0C142442-B93D-4B7F-905B-F2FAD1BBBAC9}" destId="{CD40AEE5-1E30-49EC-8A9F-368BF56B51AC}" srcOrd="10" destOrd="0" presId="urn:microsoft.com/office/officeart/2005/8/layout/vProcess5"/>
    <dgm:cxn modelId="{526F8961-13C2-4EBF-98CE-95DEC7E86523}" type="presParOf" srcId="{0C142442-B93D-4B7F-905B-F2FAD1BBBAC9}" destId="{B37CBEF9-4211-4F7B-AB91-739DB616C0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D1DFEB-E211-417C-BA76-1060AE5705A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C3DA0-40D3-4A04-AB5B-4D82631001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at one time, Give back</a:t>
          </a:r>
        </a:p>
      </dgm:t>
    </dgm:pt>
    <dgm:pt modelId="{0A464B91-24E2-42ED-B322-843EB7C1402E}" type="parTrans" cxnId="{C9C97FEF-EF58-4224-BA7D-BB58C1960BCA}">
      <dgm:prSet/>
      <dgm:spPr/>
      <dgm:t>
        <a:bodyPr/>
        <a:lstStyle/>
        <a:p>
          <a:endParaRPr lang="en-US"/>
        </a:p>
      </dgm:t>
    </dgm:pt>
    <dgm:pt modelId="{C974565B-03ED-4290-A38D-38EFBD70003A}" type="sibTrans" cxnId="{C9C97FEF-EF58-4224-BA7D-BB58C1960B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3B5F3F-5F0A-4A88-B79F-80B149EC53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enthusiastic and passionate about the field of study</a:t>
          </a:r>
        </a:p>
      </dgm:t>
    </dgm:pt>
    <dgm:pt modelId="{97B90F42-5F80-45FA-AA7C-C1FAACF058E5}" type="parTrans" cxnId="{EB4A4EF8-4C2F-4F8D-A6C1-077679D95C7C}">
      <dgm:prSet/>
      <dgm:spPr/>
      <dgm:t>
        <a:bodyPr/>
        <a:lstStyle/>
        <a:p>
          <a:endParaRPr lang="en-US"/>
        </a:p>
      </dgm:t>
    </dgm:pt>
    <dgm:pt modelId="{E32E6D64-8B66-4864-B51B-C374576B7B6F}" type="sibTrans" cxnId="{EB4A4EF8-4C2F-4F8D-A6C1-077679D95C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2F63B7-7428-4561-AD58-A7FDE35D51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 them in the lecture</a:t>
          </a:r>
        </a:p>
      </dgm:t>
    </dgm:pt>
    <dgm:pt modelId="{86C51774-0281-458C-BFEA-673359A09BAB}" type="parTrans" cxnId="{6823C469-DBFE-4685-9460-818B1F83AEB4}">
      <dgm:prSet/>
      <dgm:spPr/>
      <dgm:t>
        <a:bodyPr/>
        <a:lstStyle/>
        <a:p>
          <a:endParaRPr lang="en-US"/>
        </a:p>
      </dgm:t>
    </dgm:pt>
    <dgm:pt modelId="{0F98AB65-A25E-4421-9EB3-609BE70F29CE}" type="sibTrans" cxnId="{6823C469-DBFE-4685-9460-818B1F83AE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A5D972-9498-4A67-9249-B2739C80C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Learning Styles (visual, auditory, Read, write)</a:t>
          </a:r>
        </a:p>
      </dgm:t>
    </dgm:pt>
    <dgm:pt modelId="{C04C42C4-8AA1-4A3B-B7EB-7E75EF538A26}" type="parTrans" cxnId="{7668AE7F-5BDA-44CC-9C89-5C9223CECD34}">
      <dgm:prSet/>
      <dgm:spPr/>
      <dgm:t>
        <a:bodyPr/>
        <a:lstStyle/>
        <a:p>
          <a:endParaRPr lang="en-US"/>
        </a:p>
      </dgm:t>
    </dgm:pt>
    <dgm:pt modelId="{DBFCF40F-82C6-444A-ADDB-11CA2A42BD44}" type="sibTrans" cxnId="{7668AE7F-5BDA-44CC-9C89-5C9223CECD3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D14A99-5020-4667-8D1A-F5766DFB1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Association (Instrument &amp; Spelling)  </a:t>
          </a:r>
        </a:p>
      </dgm:t>
    </dgm:pt>
    <dgm:pt modelId="{98327525-94E9-47B4-A96D-88D2B0ABE507}" type="parTrans" cxnId="{DBE1A189-7171-4D90-A0B2-8705F19F1241}">
      <dgm:prSet/>
      <dgm:spPr/>
      <dgm:t>
        <a:bodyPr/>
        <a:lstStyle/>
        <a:p>
          <a:endParaRPr lang="en-US"/>
        </a:p>
      </dgm:t>
    </dgm:pt>
    <dgm:pt modelId="{CB5F1774-B86F-4A61-9E6B-2F92A0EF54DD}" type="sibTrans" cxnId="{DBE1A189-7171-4D90-A0B2-8705F19F12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6B81B4-D992-4607-8F12-E33144F020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the change (build them up not break them down)</a:t>
          </a:r>
        </a:p>
      </dgm:t>
    </dgm:pt>
    <dgm:pt modelId="{279854B9-A866-4497-90F9-0254475F8558}" type="parTrans" cxnId="{75EF1FFB-B7C5-42AE-B44C-3965BB1FBC40}">
      <dgm:prSet/>
      <dgm:spPr/>
      <dgm:t>
        <a:bodyPr/>
        <a:lstStyle/>
        <a:p>
          <a:endParaRPr lang="en-US"/>
        </a:p>
      </dgm:t>
    </dgm:pt>
    <dgm:pt modelId="{18A0A335-349B-4934-A593-B30E5FC822C5}" type="sibTrans" cxnId="{75EF1FFB-B7C5-42AE-B44C-3965BB1FBC40}">
      <dgm:prSet/>
      <dgm:spPr/>
      <dgm:t>
        <a:bodyPr/>
        <a:lstStyle/>
        <a:p>
          <a:endParaRPr lang="en-US"/>
        </a:p>
      </dgm:t>
    </dgm:pt>
    <dgm:pt modelId="{78AAC906-756A-4875-9360-52A61FFC7050}" type="pres">
      <dgm:prSet presAssocID="{04D1DFEB-E211-417C-BA76-1060AE5705A4}" presName="root" presStyleCnt="0">
        <dgm:presLayoutVars>
          <dgm:dir/>
          <dgm:resizeHandles val="exact"/>
        </dgm:presLayoutVars>
      </dgm:prSet>
      <dgm:spPr/>
    </dgm:pt>
    <dgm:pt modelId="{85E0FF2C-080B-4F52-9044-22712E49816D}" type="pres">
      <dgm:prSet presAssocID="{04D1DFEB-E211-417C-BA76-1060AE5705A4}" presName="container" presStyleCnt="0">
        <dgm:presLayoutVars>
          <dgm:dir/>
          <dgm:resizeHandles val="exact"/>
        </dgm:presLayoutVars>
      </dgm:prSet>
      <dgm:spPr/>
    </dgm:pt>
    <dgm:pt modelId="{5FBC4644-29EF-4C7A-972A-0CA50DB41F95}" type="pres">
      <dgm:prSet presAssocID="{821C3DA0-40D3-4A04-AB5B-4D82631001C0}" presName="compNode" presStyleCnt="0"/>
      <dgm:spPr/>
    </dgm:pt>
    <dgm:pt modelId="{0BA598F2-0927-49C2-AB62-71EA1E4EFF76}" type="pres">
      <dgm:prSet presAssocID="{821C3DA0-40D3-4A04-AB5B-4D82631001C0}" presName="iconBgRect" presStyleLbl="bgShp" presStyleIdx="0" presStyleCnt="6"/>
      <dgm:spPr/>
    </dgm:pt>
    <dgm:pt modelId="{B0E66088-87EE-4A00-82BE-DFEB0B20DBD6}" type="pres">
      <dgm:prSet presAssocID="{821C3DA0-40D3-4A04-AB5B-4D82631001C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1478147-4A7B-4A09-9FD7-A16A89D04E4B}" type="pres">
      <dgm:prSet presAssocID="{821C3DA0-40D3-4A04-AB5B-4D82631001C0}" presName="spaceRect" presStyleCnt="0"/>
      <dgm:spPr/>
    </dgm:pt>
    <dgm:pt modelId="{9A20B5DB-4294-4C2D-A470-EB34B7598EFE}" type="pres">
      <dgm:prSet presAssocID="{821C3DA0-40D3-4A04-AB5B-4D82631001C0}" presName="textRect" presStyleLbl="revTx" presStyleIdx="0" presStyleCnt="6">
        <dgm:presLayoutVars>
          <dgm:chMax val="1"/>
          <dgm:chPref val="1"/>
        </dgm:presLayoutVars>
      </dgm:prSet>
      <dgm:spPr/>
    </dgm:pt>
    <dgm:pt modelId="{6C9F2EFD-210D-45C3-9EAE-7E1C0CDA50CB}" type="pres">
      <dgm:prSet presAssocID="{C974565B-03ED-4290-A38D-38EFBD70003A}" presName="sibTrans" presStyleLbl="sibTrans2D1" presStyleIdx="0" presStyleCnt="0"/>
      <dgm:spPr/>
    </dgm:pt>
    <dgm:pt modelId="{8D13DF0C-9DE6-4FBF-B71D-309FA2A7B100}" type="pres">
      <dgm:prSet presAssocID="{C83B5F3F-5F0A-4A88-B79F-80B149EC53BF}" presName="compNode" presStyleCnt="0"/>
      <dgm:spPr/>
    </dgm:pt>
    <dgm:pt modelId="{7DC28357-08E5-4D55-9648-2559B99745E6}" type="pres">
      <dgm:prSet presAssocID="{C83B5F3F-5F0A-4A88-B79F-80B149EC53BF}" presName="iconBgRect" presStyleLbl="bgShp" presStyleIdx="1" presStyleCnt="6"/>
      <dgm:spPr/>
    </dgm:pt>
    <dgm:pt modelId="{7DF0C91F-7333-4704-9EC6-F360A38D61FC}" type="pres">
      <dgm:prSet presAssocID="{C83B5F3F-5F0A-4A88-B79F-80B149EC53B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C140CF-F45C-458B-BF5C-F4B532D7E4D6}" type="pres">
      <dgm:prSet presAssocID="{C83B5F3F-5F0A-4A88-B79F-80B149EC53BF}" presName="spaceRect" presStyleCnt="0"/>
      <dgm:spPr/>
    </dgm:pt>
    <dgm:pt modelId="{EFD011AF-0344-4310-A213-3909CB8593C5}" type="pres">
      <dgm:prSet presAssocID="{C83B5F3F-5F0A-4A88-B79F-80B149EC53BF}" presName="textRect" presStyleLbl="revTx" presStyleIdx="1" presStyleCnt="6">
        <dgm:presLayoutVars>
          <dgm:chMax val="1"/>
          <dgm:chPref val="1"/>
        </dgm:presLayoutVars>
      </dgm:prSet>
      <dgm:spPr/>
    </dgm:pt>
    <dgm:pt modelId="{3D6DD601-E12F-4ED2-AF04-1C73FB654E73}" type="pres">
      <dgm:prSet presAssocID="{E32E6D64-8B66-4864-B51B-C374576B7B6F}" presName="sibTrans" presStyleLbl="sibTrans2D1" presStyleIdx="0" presStyleCnt="0"/>
      <dgm:spPr/>
    </dgm:pt>
    <dgm:pt modelId="{1573C260-250C-4FD6-ABAA-70CC522C6A69}" type="pres">
      <dgm:prSet presAssocID="{242F63B7-7428-4561-AD58-A7FDE35D5164}" presName="compNode" presStyleCnt="0"/>
      <dgm:spPr/>
    </dgm:pt>
    <dgm:pt modelId="{F56E7C83-8BE5-44F6-B206-03FFAE12397D}" type="pres">
      <dgm:prSet presAssocID="{242F63B7-7428-4561-AD58-A7FDE35D5164}" presName="iconBgRect" presStyleLbl="bgShp" presStyleIdx="2" presStyleCnt="6"/>
      <dgm:spPr/>
    </dgm:pt>
    <dgm:pt modelId="{DB25D446-10DD-43C8-B9BA-B50973750726}" type="pres">
      <dgm:prSet presAssocID="{242F63B7-7428-4561-AD58-A7FDE35D516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F548E44-7644-41BC-9693-D878433AC261}" type="pres">
      <dgm:prSet presAssocID="{242F63B7-7428-4561-AD58-A7FDE35D5164}" presName="spaceRect" presStyleCnt="0"/>
      <dgm:spPr/>
    </dgm:pt>
    <dgm:pt modelId="{897899DD-166F-45B6-AEE4-6026BFACBE6C}" type="pres">
      <dgm:prSet presAssocID="{242F63B7-7428-4561-AD58-A7FDE35D5164}" presName="textRect" presStyleLbl="revTx" presStyleIdx="2" presStyleCnt="6">
        <dgm:presLayoutVars>
          <dgm:chMax val="1"/>
          <dgm:chPref val="1"/>
        </dgm:presLayoutVars>
      </dgm:prSet>
      <dgm:spPr/>
    </dgm:pt>
    <dgm:pt modelId="{CC180F88-3ED7-44E4-BBA0-96DFF75C3530}" type="pres">
      <dgm:prSet presAssocID="{0F98AB65-A25E-4421-9EB3-609BE70F29CE}" presName="sibTrans" presStyleLbl="sibTrans2D1" presStyleIdx="0" presStyleCnt="0"/>
      <dgm:spPr/>
    </dgm:pt>
    <dgm:pt modelId="{46756C01-981F-4B56-9B42-C09998AFC3D4}" type="pres">
      <dgm:prSet presAssocID="{12A5D972-9498-4A67-9249-B2739C80C915}" presName="compNode" presStyleCnt="0"/>
      <dgm:spPr/>
    </dgm:pt>
    <dgm:pt modelId="{9FA22D04-B938-44F9-A939-FA7885C7F381}" type="pres">
      <dgm:prSet presAssocID="{12A5D972-9498-4A67-9249-B2739C80C915}" presName="iconBgRect" presStyleLbl="bgShp" presStyleIdx="3" presStyleCnt="6"/>
      <dgm:spPr/>
    </dgm:pt>
    <dgm:pt modelId="{4999E5F7-6581-4DEF-AE9B-777AB9711619}" type="pres">
      <dgm:prSet presAssocID="{12A5D972-9498-4A67-9249-B2739C80C91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7F528A3-CC25-4D82-9C78-EC054AE3A156}" type="pres">
      <dgm:prSet presAssocID="{12A5D972-9498-4A67-9249-B2739C80C915}" presName="spaceRect" presStyleCnt="0"/>
      <dgm:spPr/>
    </dgm:pt>
    <dgm:pt modelId="{08FD0B28-A7B4-42AD-AC5A-98F854D66456}" type="pres">
      <dgm:prSet presAssocID="{12A5D972-9498-4A67-9249-B2739C80C915}" presName="textRect" presStyleLbl="revTx" presStyleIdx="3" presStyleCnt="6">
        <dgm:presLayoutVars>
          <dgm:chMax val="1"/>
          <dgm:chPref val="1"/>
        </dgm:presLayoutVars>
      </dgm:prSet>
      <dgm:spPr/>
    </dgm:pt>
    <dgm:pt modelId="{5D86B634-9C08-4E88-92FD-276EA3D46001}" type="pres">
      <dgm:prSet presAssocID="{DBFCF40F-82C6-444A-ADDB-11CA2A42BD44}" presName="sibTrans" presStyleLbl="sibTrans2D1" presStyleIdx="0" presStyleCnt="0"/>
      <dgm:spPr/>
    </dgm:pt>
    <dgm:pt modelId="{34C69096-C2A4-43EC-82A7-D54F70420BA0}" type="pres">
      <dgm:prSet presAssocID="{D2D14A99-5020-4667-8D1A-F5766DFB1ED2}" presName="compNode" presStyleCnt="0"/>
      <dgm:spPr/>
    </dgm:pt>
    <dgm:pt modelId="{9641200F-46C2-41FB-B932-49B00F9E9032}" type="pres">
      <dgm:prSet presAssocID="{D2D14A99-5020-4667-8D1A-F5766DFB1ED2}" presName="iconBgRect" presStyleLbl="bgShp" presStyleIdx="4" presStyleCnt="6"/>
      <dgm:spPr/>
    </dgm:pt>
    <dgm:pt modelId="{7071F514-C255-4298-96CE-0F385CF1DA14}" type="pres">
      <dgm:prSet presAssocID="{D2D14A99-5020-4667-8D1A-F5766DFB1ED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1A64EE7-8272-47C1-9347-E41A32A1C3F6}" type="pres">
      <dgm:prSet presAssocID="{D2D14A99-5020-4667-8D1A-F5766DFB1ED2}" presName="spaceRect" presStyleCnt="0"/>
      <dgm:spPr/>
    </dgm:pt>
    <dgm:pt modelId="{C3675954-C26B-4F89-BCC9-10262807B987}" type="pres">
      <dgm:prSet presAssocID="{D2D14A99-5020-4667-8D1A-F5766DFB1ED2}" presName="textRect" presStyleLbl="revTx" presStyleIdx="4" presStyleCnt="6">
        <dgm:presLayoutVars>
          <dgm:chMax val="1"/>
          <dgm:chPref val="1"/>
        </dgm:presLayoutVars>
      </dgm:prSet>
      <dgm:spPr/>
    </dgm:pt>
    <dgm:pt modelId="{C57893B2-04CE-457F-B993-93A8B81D0A3D}" type="pres">
      <dgm:prSet presAssocID="{CB5F1774-B86F-4A61-9E6B-2F92A0EF54DD}" presName="sibTrans" presStyleLbl="sibTrans2D1" presStyleIdx="0" presStyleCnt="0"/>
      <dgm:spPr/>
    </dgm:pt>
    <dgm:pt modelId="{192B84CF-97C3-4053-A9A6-81FA21429A7B}" type="pres">
      <dgm:prSet presAssocID="{716B81B4-D992-4607-8F12-E33144F0209F}" presName="compNode" presStyleCnt="0"/>
      <dgm:spPr/>
    </dgm:pt>
    <dgm:pt modelId="{B5FE5796-A7F3-45F4-B5F3-1225C0715184}" type="pres">
      <dgm:prSet presAssocID="{716B81B4-D992-4607-8F12-E33144F0209F}" presName="iconBgRect" presStyleLbl="bgShp" presStyleIdx="5" presStyleCnt="6"/>
      <dgm:spPr/>
    </dgm:pt>
    <dgm:pt modelId="{C092776F-5276-457B-8AEA-6C1761FFA608}" type="pres">
      <dgm:prSet presAssocID="{716B81B4-D992-4607-8F12-E33144F0209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ck hammer"/>
        </a:ext>
      </dgm:extLst>
    </dgm:pt>
    <dgm:pt modelId="{CA8CDF5F-77FC-4A92-85D0-2862280699A0}" type="pres">
      <dgm:prSet presAssocID="{716B81B4-D992-4607-8F12-E33144F0209F}" presName="spaceRect" presStyleCnt="0"/>
      <dgm:spPr/>
    </dgm:pt>
    <dgm:pt modelId="{18E8A84A-20C1-4F6B-B0E5-E9E6923B5264}" type="pres">
      <dgm:prSet presAssocID="{716B81B4-D992-4607-8F12-E33144F0209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7CD2205-7CF0-420C-A1DE-04D47F1D3591}" type="presOf" srcId="{E32E6D64-8B66-4864-B51B-C374576B7B6F}" destId="{3D6DD601-E12F-4ED2-AF04-1C73FB654E73}" srcOrd="0" destOrd="0" presId="urn:microsoft.com/office/officeart/2018/2/layout/IconCircleList"/>
    <dgm:cxn modelId="{D775B506-02D8-4F62-9717-F9BF18A88EB0}" type="presOf" srcId="{821C3DA0-40D3-4A04-AB5B-4D82631001C0}" destId="{9A20B5DB-4294-4C2D-A470-EB34B7598EFE}" srcOrd="0" destOrd="0" presId="urn:microsoft.com/office/officeart/2018/2/layout/IconCircleList"/>
    <dgm:cxn modelId="{66DCF41E-3EB0-4787-B221-22D96CC36A3E}" type="presOf" srcId="{DBFCF40F-82C6-444A-ADDB-11CA2A42BD44}" destId="{5D86B634-9C08-4E88-92FD-276EA3D46001}" srcOrd="0" destOrd="0" presId="urn:microsoft.com/office/officeart/2018/2/layout/IconCircleList"/>
    <dgm:cxn modelId="{37DD4242-D391-4E8C-B022-6795AA1F50A6}" type="presOf" srcId="{0F98AB65-A25E-4421-9EB3-609BE70F29CE}" destId="{CC180F88-3ED7-44E4-BBA0-96DFF75C3530}" srcOrd="0" destOrd="0" presId="urn:microsoft.com/office/officeart/2018/2/layout/IconCircleList"/>
    <dgm:cxn modelId="{15664A67-4398-4372-AC31-E6991E13C6A7}" type="presOf" srcId="{04D1DFEB-E211-417C-BA76-1060AE5705A4}" destId="{78AAC906-756A-4875-9360-52A61FFC7050}" srcOrd="0" destOrd="0" presId="urn:microsoft.com/office/officeart/2018/2/layout/IconCircleList"/>
    <dgm:cxn modelId="{6823C469-DBFE-4685-9460-818B1F83AEB4}" srcId="{04D1DFEB-E211-417C-BA76-1060AE5705A4}" destId="{242F63B7-7428-4561-AD58-A7FDE35D5164}" srcOrd="2" destOrd="0" parTransId="{86C51774-0281-458C-BFEA-673359A09BAB}" sibTransId="{0F98AB65-A25E-4421-9EB3-609BE70F29CE}"/>
    <dgm:cxn modelId="{9003946B-E69E-4492-B04B-FE840CA7A4EA}" type="presOf" srcId="{12A5D972-9498-4A67-9249-B2739C80C915}" destId="{08FD0B28-A7B4-42AD-AC5A-98F854D66456}" srcOrd="0" destOrd="0" presId="urn:microsoft.com/office/officeart/2018/2/layout/IconCircleList"/>
    <dgm:cxn modelId="{5E66D06C-1F59-4AE3-8998-227B8C779E61}" type="presOf" srcId="{C83B5F3F-5F0A-4A88-B79F-80B149EC53BF}" destId="{EFD011AF-0344-4310-A213-3909CB8593C5}" srcOrd="0" destOrd="0" presId="urn:microsoft.com/office/officeart/2018/2/layout/IconCircleList"/>
    <dgm:cxn modelId="{7668AE7F-5BDA-44CC-9C89-5C9223CECD34}" srcId="{04D1DFEB-E211-417C-BA76-1060AE5705A4}" destId="{12A5D972-9498-4A67-9249-B2739C80C915}" srcOrd="3" destOrd="0" parTransId="{C04C42C4-8AA1-4A3B-B7EB-7E75EF538A26}" sibTransId="{DBFCF40F-82C6-444A-ADDB-11CA2A42BD44}"/>
    <dgm:cxn modelId="{DBE1A189-7171-4D90-A0B2-8705F19F1241}" srcId="{04D1DFEB-E211-417C-BA76-1060AE5705A4}" destId="{D2D14A99-5020-4667-8D1A-F5766DFB1ED2}" srcOrd="4" destOrd="0" parTransId="{98327525-94E9-47B4-A96D-88D2B0ABE507}" sibTransId="{CB5F1774-B86F-4A61-9E6B-2F92A0EF54DD}"/>
    <dgm:cxn modelId="{1E9407C1-6B83-496E-B0A2-566017F3149E}" type="presOf" srcId="{716B81B4-D992-4607-8F12-E33144F0209F}" destId="{18E8A84A-20C1-4F6B-B0E5-E9E6923B5264}" srcOrd="0" destOrd="0" presId="urn:microsoft.com/office/officeart/2018/2/layout/IconCircleList"/>
    <dgm:cxn modelId="{997ECBC3-D7E8-4080-8AB3-BECF44C4348F}" type="presOf" srcId="{CB5F1774-B86F-4A61-9E6B-2F92A0EF54DD}" destId="{C57893B2-04CE-457F-B993-93A8B81D0A3D}" srcOrd="0" destOrd="0" presId="urn:microsoft.com/office/officeart/2018/2/layout/IconCircleList"/>
    <dgm:cxn modelId="{A546EACD-4102-45A0-B7AB-DA58206F1C69}" type="presOf" srcId="{242F63B7-7428-4561-AD58-A7FDE35D5164}" destId="{897899DD-166F-45B6-AEE4-6026BFACBE6C}" srcOrd="0" destOrd="0" presId="urn:microsoft.com/office/officeart/2018/2/layout/IconCircleList"/>
    <dgm:cxn modelId="{EBEE9DDC-507F-4BD5-A334-FF8CCD6DF237}" type="presOf" srcId="{D2D14A99-5020-4667-8D1A-F5766DFB1ED2}" destId="{C3675954-C26B-4F89-BCC9-10262807B987}" srcOrd="0" destOrd="0" presId="urn:microsoft.com/office/officeart/2018/2/layout/IconCircleList"/>
    <dgm:cxn modelId="{C206F7EA-B1C0-4515-8D37-DA66791F1131}" type="presOf" srcId="{C974565B-03ED-4290-A38D-38EFBD70003A}" destId="{6C9F2EFD-210D-45C3-9EAE-7E1C0CDA50CB}" srcOrd="0" destOrd="0" presId="urn:microsoft.com/office/officeart/2018/2/layout/IconCircleList"/>
    <dgm:cxn modelId="{C9C97FEF-EF58-4224-BA7D-BB58C1960BCA}" srcId="{04D1DFEB-E211-417C-BA76-1060AE5705A4}" destId="{821C3DA0-40D3-4A04-AB5B-4D82631001C0}" srcOrd="0" destOrd="0" parTransId="{0A464B91-24E2-42ED-B322-843EB7C1402E}" sibTransId="{C974565B-03ED-4290-A38D-38EFBD70003A}"/>
    <dgm:cxn modelId="{EB4A4EF8-4C2F-4F8D-A6C1-077679D95C7C}" srcId="{04D1DFEB-E211-417C-BA76-1060AE5705A4}" destId="{C83B5F3F-5F0A-4A88-B79F-80B149EC53BF}" srcOrd="1" destOrd="0" parTransId="{97B90F42-5F80-45FA-AA7C-C1FAACF058E5}" sibTransId="{E32E6D64-8B66-4864-B51B-C374576B7B6F}"/>
    <dgm:cxn modelId="{75EF1FFB-B7C5-42AE-B44C-3965BB1FBC40}" srcId="{04D1DFEB-E211-417C-BA76-1060AE5705A4}" destId="{716B81B4-D992-4607-8F12-E33144F0209F}" srcOrd="5" destOrd="0" parTransId="{279854B9-A866-4497-90F9-0254475F8558}" sibTransId="{18A0A335-349B-4934-A593-B30E5FC822C5}"/>
    <dgm:cxn modelId="{8E8154FE-D8B8-4DBF-83CE-99B8EE184BC5}" type="presParOf" srcId="{78AAC906-756A-4875-9360-52A61FFC7050}" destId="{85E0FF2C-080B-4F52-9044-22712E49816D}" srcOrd="0" destOrd="0" presId="urn:microsoft.com/office/officeart/2018/2/layout/IconCircleList"/>
    <dgm:cxn modelId="{822C849A-3DB5-403C-BEF2-53A3E3CB14C6}" type="presParOf" srcId="{85E0FF2C-080B-4F52-9044-22712E49816D}" destId="{5FBC4644-29EF-4C7A-972A-0CA50DB41F95}" srcOrd="0" destOrd="0" presId="urn:microsoft.com/office/officeart/2018/2/layout/IconCircleList"/>
    <dgm:cxn modelId="{C8088544-4DD5-4305-90E1-F7C7C28A1FF9}" type="presParOf" srcId="{5FBC4644-29EF-4C7A-972A-0CA50DB41F95}" destId="{0BA598F2-0927-49C2-AB62-71EA1E4EFF76}" srcOrd="0" destOrd="0" presId="urn:microsoft.com/office/officeart/2018/2/layout/IconCircleList"/>
    <dgm:cxn modelId="{3672A6D9-03A9-4558-BC63-8C4F878F777D}" type="presParOf" srcId="{5FBC4644-29EF-4C7A-972A-0CA50DB41F95}" destId="{B0E66088-87EE-4A00-82BE-DFEB0B20DBD6}" srcOrd="1" destOrd="0" presId="urn:microsoft.com/office/officeart/2018/2/layout/IconCircleList"/>
    <dgm:cxn modelId="{A0E1B012-6DDB-4F16-86D6-11B7FAC6AFE6}" type="presParOf" srcId="{5FBC4644-29EF-4C7A-972A-0CA50DB41F95}" destId="{01478147-4A7B-4A09-9FD7-A16A89D04E4B}" srcOrd="2" destOrd="0" presId="urn:microsoft.com/office/officeart/2018/2/layout/IconCircleList"/>
    <dgm:cxn modelId="{314FE4A7-C175-42F5-B801-30F2907A0004}" type="presParOf" srcId="{5FBC4644-29EF-4C7A-972A-0CA50DB41F95}" destId="{9A20B5DB-4294-4C2D-A470-EB34B7598EFE}" srcOrd="3" destOrd="0" presId="urn:microsoft.com/office/officeart/2018/2/layout/IconCircleList"/>
    <dgm:cxn modelId="{8A56FE79-19BD-4E9D-9034-C343CCC772E4}" type="presParOf" srcId="{85E0FF2C-080B-4F52-9044-22712E49816D}" destId="{6C9F2EFD-210D-45C3-9EAE-7E1C0CDA50CB}" srcOrd="1" destOrd="0" presId="urn:microsoft.com/office/officeart/2018/2/layout/IconCircleList"/>
    <dgm:cxn modelId="{D1848834-BACB-41FE-BD0A-1E578EE6D7EC}" type="presParOf" srcId="{85E0FF2C-080B-4F52-9044-22712E49816D}" destId="{8D13DF0C-9DE6-4FBF-B71D-309FA2A7B100}" srcOrd="2" destOrd="0" presId="urn:microsoft.com/office/officeart/2018/2/layout/IconCircleList"/>
    <dgm:cxn modelId="{601EE650-A379-4B0C-BCAF-E61865B64091}" type="presParOf" srcId="{8D13DF0C-9DE6-4FBF-B71D-309FA2A7B100}" destId="{7DC28357-08E5-4D55-9648-2559B99745E6}" srcOrd="0" destOrd="0" presId="urn:microsoft.com/office/officeart/2018/2/layout/IconCircleList"/>
    <dgm:cxn modelId="{356D59E2-E52C-4DB3-A827-7CCC231DA3F5}" type="presParOf" srcId="{8D13DF0C-9DE6-4FBF-B71D-309FA2A7B100}" destId="{7DF0C91F-7333-4704-9EC6-F360A38D61FC}" srcOrd="1" destOrd="0" presId="urn:microsoft.com/office/officeart/2018/2/layout/IconCircleList"/>
    <dgm:cxn modelId="{2E8C6646-C5C4-4719-8F27-906EDCB784F4}" type="presParOf" srcId="{8D13DF0C-9DE6-4FBF-B71D-309FA2A7B100}" destId="{C5C140CF-F45C-458B-BF5C-F4B532D7E4D6}" srcOrd="2" destOrd="0" presId="urn:microsoft.com/office/officeart/2018/2/layout/IconCircleList"/>
    <dgm:cxn modelId="{D57DA216-29BD-4BC8-8E2B-E365E9425BE6}" type="presParOf" srcId="{8D13DF0C-9DE6-4FBF-B71D-309FA2A7B100}" destId="{EFD011AF-0344-4310-A213-3909CB8593C5}" srcOrd="3" destOrd="0" presId="urn:microsoft.com/office/officeart/2018/2/layout/IconCircleList"/>
    <dgm:cxn modelId="{FA246B1F-87C6-4D89-874E-595566F3E2EF}" type="presParOf" srcId="{85E0FF2C-080B-4F52-9044-22712E49816D}" destId="{3D6DD601-E12F-4ED2-AF04-1C73FB654E73}" srcOrd="3" destOrd="0" presId="urn:microsoft.com/office/officeart/2018/2/layout/IconCircleList"/>
    <dgm:cxn modelId="{64390389-3366-44DC-8F7B-CD43055E8553}" type="presParOf" srcId="{85E0FF2C-080B-4F52-9044-22712E49816D}" destId="{1573C260-250C-4FD6-ABAA-70CC522C6A69}" srcOrd="4" destOrd="0" presId="urn:microsoft.com/office/officeart/2018/2/layout/IconCircleList"/>
    <dgm:cxn modelId="{D395D6B9-A22A-4938-8299-4BA80DAB73E0}" type="presParOf" srcId="{1573C260-250C-4FD6-ABAA-70CC522C6A69}" destId="{F56E7C83-8BE5-44F6-B206-03FFAE12397D}" srcOrd="0" destOrd="0" presId="urn:microsoft.com/office/officeart/2018/2/layout/IconCircleList"/>
    <dgm:cxn modelId="{83D1B5CF-1CA2-4D1A-85EE-391F143AB037}" type="presParOf" srcId="{1573C260-250C-4FD6-ABAA-70CC522C6A69}" destId="{DB25D446-10DD-43C8-B9BA-B50973750726}" srcOrd="1" destOrd="0" presId="urn:microsoft.com/office/officeart/2018/2/layout/IconCircleList"/>
    <dgm:cxn modelId="{0BD2B5D1-DE98-4C7F-81A1-5E130CA8C455}" type="presParOf" srcId="{1573C260-250C-4FD6-ABAA-70CC522C6A69}" destId="{8F548E44-7644-41BC-9693-D878433AC261}" srcOrd="2" destOrd="0" presId="urn:microsoft.com/office/officeart/2018/2/layout/IconCircleList"/>
    <dgm:cxn modelId="{3CF19C25-749D-4283-9F6D-A9E770809CA3}" type="presParOf" srcId="{1573C260-250C-4FD6-ABAA-70CC522C6A69}" destId="{897899DD-166F-45B6-AEE4-6026BFACBE6C}" srcOrd="3" destOrd="0" presId="urn:microsoft.com/office/officeart/2018/2/layout/IconCircleList"/>
    <dgm:cxn modelId="{DE7E8743-7FD7-4C44-AB48-439C450EF8EF}" type="presParOf" srcId="{85E0FF2C-080B-4F52-9044-22712E49816D}" destId="{CC180F88-3ED7-44E4-BBA0-96DFF75C3530}" srcOrd="5" destOrd="0" presId="urn:microsoft.com/office/officeart/2018/2/layout/IconCircleList"/>
    <dgm:cxn modelId="{EBC1D9BD-199C-49F9-8D8F-43AA26FFD828}" type="presParOf" srcId="{85E0FF2C-080B-4F52-9044-22712E49816D}" destId="{46756C01-981F-4B56-9B42-C09998AFC3D4}" srcOrd="6" destOrd="0" presId="urn:microsoft.com/office/officeart/2018/2/layout/IconCircleList"/>
    <dgm:cxn modelId="{5B158C93-1872-4EB5-ABAD-FCCEE69D9FB5}" type="presParOf" srcId="{46756C01-981F-4B56-9B42-C09998AFC3D4}" destId="{9FA22D04-B938-44F9-A939-FA7885C7F381}" srcOrd="0" destOrd="0" presId="urn:microsoft.com/office/officeart/2018/2/layout/IconCircleList"/>
    <dgm:cxn modelId="{F746E504-4469-4413-9D55-6A2BE988D037}" type="presParOf" srcId="{46756C01-981F-4B56-9B42-C09998AFC3D4}" destId="{4999E5F7-6581-4DEF-AE9B-777AB9711619}" srcOrd="1" destOrd="0" presId="urn:microsoft.com/office/officeart/2018/2/layout/IconCircleList"/>
    <dgm:cxn modelId="{132309C7-21E1-4265-A730-EC2B15D8BD87}" type="presParOf" srcId="{46756C01-981F-4B56-9B42-C09998AFC3D4}" destId="{D7F528A3-CC25-4D82-9C78-EC054AE3A156}" srcOrd="2" destOrd="0" presId="urn:microsoft.com/office/officeart/2018/2/layout/IconCircleList"/>
    <dgm:cxn modelId="{8A982490-6C03-4C42-A21F-EA09095CC514}" type="presParOf" srcId="{46756C01-981F-4B56-9B42-C09998AFC3D4}" destId="{08FD0B28-A7B4-42AD-AC5A-98F854D66456}" srcOrd="3" destOrd="0" presId="urn:microsoft.com/office/officeart/2018/2/layout/IconCircleList"/>
    <dgm:cxn modelId="{F53B2E28-0A56-4329-A824-D7F354E7282E}" type="presParOf" srcId="{85E0FF2C-080B-4F52-9044-22712E49816D}" destId="{5D86B634-9C08-4E88-92FD-276EA3D46001}" srcOrd="7" destOrd="0" presId="urn:microsoft.com/office/officeart/2018/2/layout/IconCircleList"/>
    <dgm:cxn modelId="{223353F8-BA07-4ED0-8958-8DDEE4268387}" type="presParOf" srcId="{85E0FF2C-080B-4F52-9044-22712E49816D}" destId="{34C69096-C2A4-43EC-82A7-D54F70420BA0}" srcOrd="8" destOrd="0" presId="urn:microsoft.com/office/officeart/2018/2/layout/IconCircleList"/>
    <dgm:cxn modelId="{D36A8465-7C9C-44A6-9AE3-6BCEBB27F272}" type="presParOf" srcId="{34C69096-C2A4-43EC-82A7-D54F70420BA0}" destId="{9641200F-46C2-41FB-B932-49B00F9E9032}" srcOrd="0" destOrd="0" presId="urn:microsoft.com/office/officeart/2018/2/layout/IconCircleList"/>
    <dgm:cxn modelId="{27AC450F-4256-438D-8E1C-AD72B0088077}" type="presParOf" srcId="{34C69096-C2A4-43EC-82A7-D54F70420BA0}" destId="{7071F514-C255-4298-96CE-0F385CF1DA14}" srcOrd="1" destOrd="0" presId="urn:microsoft.com/office/officeart/2018/2/layout/IconCircleList"/>
    <dgm:cxn modelId="{4B7FE44F-8DDD-45E6-9673-FF93B1C61EFC}" type="presParOf" srcId="{34C69096-C2A4-43EC-82A7-D54F70420BA0}" destId="{01A64EE7-8272-47C1-9347-E41A32A1C3F6}" srcOrd="2" destOrd="0" presId="urn:microsoft.com/office/officeart/2018/2/layout/IconCircleList"/>
    <dgm:cxn modelId="{C5AE3E03-F5AC-4C8B-AB5F-B728C232F9D6}" type="presParOf" srcId="{34C69096-C2A4-43EC-82A7-D54F70420BA0}" destId="{C3675954-C26B-4F89-BCC9-10262807B987}" srcOrd="3" destOrd="0" presId="urn:microsoft.com/office/officeart/2018/2/layout/IconCircleList"/>
    <dgm:cxn modelId="{7EF13DA3-DAC1-42CA-B089-7A471BC54497}" type="presParOf" srcId="{85E0FF2C-080B-4F52-9044-22712E49816D}" destId="{C57893B2-04CE-457F-B993-93A8B81D0A3D}" srcOrd="9" destOrd="0" presId="urn:microsoft.com/office/officeart/2018/2/layout/IconCircleList"/>
    <dgm:cxn modelId="{82CAD6FA-8F1F-4555-B9FA-7A0FF2DDDC0B}" type="presParOf" srcId="{85E0FF2C-080B-4F52-9044-22712E49816D}" destId="{192B84CF-97C3-4053-A9A6-81FA21429A7B}" srcOrd="10" destOrd="0" presId="urn:microsoft.com/office/officeart/2018/2/layout/IconCircleList"/>
    <dgm:cxn modelId="{FF3C96C4-819F-411D-A874-A022A6802280}" type="presParOf" srcId="{192B84CF-97C3-4053-A9A6-81FA21429A7B}" destId="{B5FE5796-A7F3-45F4-B5F3-1225C0715184}" srcOrd="0" destOrd="0" presId="urn:microsoft.com/office/officeart/2018/2/layout/IconCircleList"/>
    <dgm:cxn modelId="{FEBA7DCB-E2A9-4B17-B46E-EDA2E98EFF42}" type="presParOf" srcId="{192B84CF-97C3-4053-A9A6-81FA21429A7B}" destId="{C092776F-5276-457B-8AEA-6C1761FFA608}" srcOrd="1" destOrd="0" presId="urn:microsoft.com/office/officeart/2018/2/layout/IconCircleList"/>
    <dgm:cxn modelId="{F89DD8EC-8B9C-4FF1-A6A6-7D5492B232DB}" type="presParOf" srcId="{192B84CF-97C3-4053-A9A6-81FA21429A7B}" destId="{CA8CDF5F-77FC-4A92-85D0-2862280699A0}" srcOrd="2" destOrd="0" presId="urn:microsoft.com/office/officeart/2018/2/layout/IconCircleList"/>
    <dgm:cxn modelId="{48786E3E-8614-4B37-8A72-393DCE586ACB}" type="presParOf" srcId="{192B84CF-97C3-4053-A9A6-81FA21429A7B}" destId="{18E8A84A-20C1-4F6B-B0E5-E9E6923B526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07BA-5C11-41AF-B091-1AEF65E359CF}">
      <dsp:nvSpPr>
        <dsp:cNvPr id="0" name=""/>
        <dsp:cNvSpPr/>
      </dsp:nvSpPr>
      <dsp:spPr>
        <a:xfrm>
          <a:off x="287043" y="354399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3C749-900B-4EEE-AC6D-D042BE08FC4C}">
      <dsp:nvSpPr>
        <dsp:cNvPr id="0" name=""/>
        <dsp:cNvSpPr/>
      </dsp:nvSpPr>
      <dsp:spPr>
        <a:xfrm>
          <a:off x="477168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AC7A7-6845-440E-80A5-BC2E0AD69A62}">
      <dsp:nvSpPr>
        <dsp:cNvPr id="0" name=""/>
        <dsp:cNvSpPr/>
      </dsp:nvSpPr>
      <dsp:spPr>
        <a:xfrm>
          <a:off x="1856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Lifestyle</a:t>
          </a:r>
          <a:r>
            <a:rPr lang="en-US" sz="1300" kern="1200"/>
            <a:t>- How one was raised</a:t>
          </a:r>
        </a:p>
      </dsp:txBody>
      <dsp:txXfrm>
        <a:off x="1856" y="1524399"/>
        <a:ext cx="1462500" cy="585000"/>
      </dsp:txXfrm>
    </dsp:sp>
    <dsp:sp modelId="{1650426C-4A04-4874-A4AB-7277332A1620}">
      <dsp:nvSpPr>
        <dsp:cNvPr id="0" name=""/>
        <dsp:cNvSpPr/>
      </dsp:nvSpPr>
      <dsp:spPr>
        <a:xfrm>
          <a:off x="2005481" y="354399"/>
          <a:ext cx="892125" cy="892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AB898-FD7E-4BF5-BB68-B2E004BFD94D}">
      <dsp:nvSpPr>
        <dsp:cNvPr id="0" name=""/>
        <dsp:cNvSpPr/>
      </dsp:nvSpPr>
      <dsp:spPr>
        <a:xfrm>
          <a:off x="2195606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1F7FA-1D2E-4BE9-8C5C-49C222C6AF7F}">
      <dsp:nvSpPr>
        <dsp:cNvPr id="0" name=""/>
        <dsp:cNvSpPr/>
      </dsp:nvSpPr>
      <dsp:spPr>
        <a:xfrm>
          <a:off x="1720293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  Shy or soft spoken</a:t>
          </a:r>
        </a:p>
      </dsp:txBody>
      <dsp:txXfrm>
        <a:off x="1720293" y="1524399"/>
        <a:ext cx="1462500" cy="585000"/>
      </dsp:txXfrm>
    </dsp:sp>
    <dsp:sp modelId="{46E178C1-BECE-42F3-B56C-B4C4AA055188}">
      <dsp:nvSpPr>
        <dsp:cNvPr id="0" name=""/>
        <dsp:cNvSpPr/>
      </dsp:nvSpPr>
      <dsp:spPr>
        <a:xfrm>
          <a:off x="3723918" y="354399"/>
          <a:ext cx="892125" cy="892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433A7-9F35-48AA-8BB3-F8968B3AB095}">
      <dsp:nvSpPr>
        <dsp:cNvPr id="0" name=""/>
        <dsp:cNvSpPr/>
      </dsp:nvSpPr>
      <dsp:spPr>
        <a:xfrm>
          <a:off x="3914043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99307-8223-4266-B148-FB48C00D203F}">
      <dsp:nvSpPr>
        <dsp:cNvPr id="0" name=""/>
        <dsp:cNvSpPr/>
      </dsp:nvSpPr>
      <dsp:spPr>
        <a:xfrm>
          <a:off x="3438731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Defer things</a:t>
          </a:r>
          <a:r>
            <a:rPr lang="en-US" sz="1300" kern="1200"/>
            <a:t>- to put off until later</a:t>
          </a:r>
        </a:p>
      </dsp:txBody>
      <dsp:txXfrm>
        <a:off x="3438731" y="1524399"/>
        <a:ext cx="1462500" cy="585000"/>
      </dsp:txXfrm>
    </dsp:sp>
    <dsp:sp modelId="{9A5A09CE-54AA-418D-9FC6-4F5059BE8A51}">
      <dsp:nvSpPr>
        <dsp:cNvPr id="0" name=""/>
        <dsp:cNvSpPr/>
      </dsp:nvSpPr>
      <dsp:spPr>
        <a:xfrm>
          <a:off x="5442356" y="354399"/>
          <a:ext cx="892125" cy="892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E335E-EE6C-4180-92F7-A3DBA0CC3145}">
      <dsp:nvSpPr>
        <dsp:cNvPr id="0" name=""/>
        <dsp:cNvSpPr/>
      </dsp:nvSpPr>
      <dsp:spPr>
        <a:xfrm>
          <a:off x="5632481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0D54A-5C10-4A19-8049-905A14196690}">
      <dsp:nvSpPr>
        <dsp:cNvPr id="0" name=""/>
        <dsp:cNvSpPr/>
      </dsp:nvSpPr>
      <dsp:spPr>
        <a:xfrm>
          <a:off x="5157168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Tardy</a:t>
          </a:r>
          <a:r>
            <a:rPr lang="en-US" sz="1300" kern="1200"/>
            <a:t> – not being on time</a:t>
          </a:r>
        </a:p>
      </dsp:txBody>
      <dsp:txXfrm>
        <a:off x="5157168" y="1524399"/>
        <a:ext cx="1462500" cy="585000"/>
      </dsp:txXfrm>
    </dsp:sp>
    <dsp:sp modelId="{4CEA9280-510A-4793-B35D-74AFBE4EAA3A}">
      <dsp:nvSpPr>
        <dsp:cNvPr id="0" name=""/>
        <dsp:cNvSpPr/>
      </dsp:nvSpPr>
      <dsp:spPr>
        <a:xfrm>
          <a:off x="7160793" y="354399"/>
          <a:ext cx="892125" cy="892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7E894-BB8C-4C5C-9349-9B08788276FE}">
      <dsp:nvSpPr>
        <dsp:cNvPr id="0" name=""/>
        <dsp:cNvSpPr/>
      </dsp:nvSpPr>
      <dsp:spPr>
        <a:xfrm>
          <a:off x="7350918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6A5C3-CC25-46F5-836F-0BBCABA22D08}">
      <dsp:nvSpPr>
        <dsp:cNvPr id="0" name=""/>
        <dsp:cNvSpPr/>
      </dsp:nvSpPr>
      <dsp:spPr>
        <a:xfrm>
          <a:off x="6875606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Bad Hygiene </a:t>
          </a:r>
          <a:r>
            <a:rPr lang="en-US" sz="1300" kern="1200"/>
            <a:t>– doesn’t bother to comb hair</a:t>
          </a:r>
        </a:p>
      </dsp:txBody>
      <dsp:txXfrm>
        <a:off x="6875606" y="1524399"/>
        <a:ext cx="1462500" cy="585000"/>
      </dsp:txXfrm>
    </dsp:sp>
    <dsp:sp modelId="{7426A9B3-F814-4B95-846F-1BEA9D623896}">
      <dsp:nvSpPr>
        <dsp:cNvPr id="0" name=""/>
        <dsp:cNvSpPr/>
      </dsp:nvSpPr>
      <dsp:spPr>
        <a:xfrm>
          <a:off x="8879231" y="354399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A2E21-438D-495E-9FF0-BD25CB7AD616}">
      <dsp:nvSpPr>
        <dsp:cNvPr id="0" name=""/>
        <dsp:cNvSpPr/>
      </dsp:nvSpPr>
      <dsp:spPr>
        <a:xfrm>
          <a:off x="9069356" y="544524"/>
          <a:ext cx="511875" cy="5118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985F0-BC37-44F5-88D9-592DE0021A36}">
      <dsp:nvSpPr>
        <dsp:cNvPr id="0" name=""/>
        <dsp:cNvSpPr/>
      </dsp:nvSpPr>
      <dsp:spPr>
        <a:xfrm>
          <a:off x="8594043" y="1524399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Perfectionism</a:t>
          </a:r>
          <a:r>
            <a:rPr lang="en-US" sz="1300" kern="1200"/>
            <a:t> – can only be done one way</a:t>
          </a:r>
        </a:p>
      </dsp:txBody>
      <dsp:txXfrm>
        <a:off x="8594043" y="1524399"/>
        <a:ext cx="1462500" cy="58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977B-3258-4646-88B5-7F7331BB312B}">
      <dsp:nvSpPr>
        <dsp:cNvPr id="0" name=""/>
        <dsp:cNvSpPr/>
      </dsp:nvSpPr>
      <dsp:spPr>
        <a:xfrm>
          <a:off x="0" y="5105"/>
          <a:ext cx="5906181" cy="15141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93C90-ECF0-4EBA-8CEA-7BAC4501E39B}">
      <dsp:nvSpPr>
        <dsp:cNvPr id="0" name=""/>
        <dsp:cNvSpPr/>
      </dsp:nvSpPr>
      <dsp:spPr>
        <a:xfrm>
          <a:off x="458030" y="345789"/>
          <a:ext cx="833597" cy="8327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E776-660E-4597-A2E1-833568DA090A}">
      <dsp:nvSpPr>
        <dsp:cNvPr id="0" name=""/>
        <dsp:cNvSpPr/>
      </dsp:nvSpPr>
      <dsp:spPr>
        <a:xfrm>
          <a:off x="1749658" y="5105"/>
          <a:ext cx="4017375" cy="151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04" tIns="160404" rIns="160404" bIns="16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Transformation Leader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Changes and transforms people </a:t>
          </a:r>
        </a:p>
      </dsp:txBody>
      <dsp:txXfrm>
        <a:off x="1749658" y="5105"/>
        <a:ext cx="4017375" cy="1515630"/>
      </dsp:txXfrm>
    </dsp:sp>
    <dsp:sp modelId="{E492591C-D71D-461E-AF28-DD032959340C}">
      <dsp:nvSpPr>
        <dsp:cNvPr id="0" name=""/>
        <dsp:cNvSpPr/>
      </dsp:nvSpPr>
      <dsp:spPr>
        <a:xfrm>
          <a:off x="0" y="1870837"/>
          <a:ext cx="5906181" cy="15141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99531-60F0-41FA-A6B7-49726CF57C9C}">
      <dsp:nvSpPr>
        <dsp:cNvPr id="0" name=""/>
        <dsp:cNvSpPr/>
      </dsp:nvSpPr>
      <dsp:spPr>
        <a:xfrm>
          <a:off x="458030" y="2198227"/>
          <a:ext cx="833597" cy="832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B818B-7C1B-4E1E-9F62-DB80CB421E0B}">
      <dsp:nvSpPr>
        <dsp:cNvPr id="0" name=""/>
        <dsp:cNvSpPr/>
      </dsp:nvSpPr>
      <dsp:spPr>
        <a:xfrm>
          <a:off x="1749658" y="1857543"/>
          <a:ext cx="4017375" cy="151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04" tIns="160404" rIns="160404" bIns="16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Ethical Leader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Respecting ethical beliefs and values, being motivated by the dignity and rights of others.</a:t>
          </a:r>
        </a:p>
      </dsp:txBody>
      <dsp:txXfrm>
        <a:off x="1749658" y="1857543"/>
        <a:ext cx="4017375" cy="1515630"/>
      </dsp:txXfrm>
    </dsp:sp>
    <dsp:sp modelId="{CDA2F14E-EC14-441D-AE83-A4D02309C5E8}">
      <dsp:nvSpPr>
        <dsp:cNvPr id="0" name=""/>
        <dsp:cNvSpPr/>
      </dsp:nvSpPr>
      <dsp:spPr>
        <a:xfrm>
          <a:off x="0" y="3709981"/>
          <a:ext cx="5906181" cy="15141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2590A-64F8-4BDC-B72D-506752D8177A}">
      <dsp:nvSpPr>
        <dsp:cNvPr id="0" name=""/>
        <dsp:cNvSpPr/>
      </dsp:nvSpPr>
      <dsp:spPr>
        <a:xfrm>
          <a:off x="458030" y="4050665"/>
          <a:ext cx="833597" cy="8327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AB238-C6D2-4F7D-ADFA-4A68AB892176}">
      <dsp:nvSpPr>
        <dsp:cNvPr id="0" name=""/>
        <dsp:cNvSpPr/>
      </dsp:nvSpPr>
      <dsp:spPr>
        <a:xfrm>
          <a:off x="1749658" y="3709981"/>
          <a:ext cx="4017375" cy="151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04" tIns="160404" rIns="160404" bIns="16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Team Leader</a:t>
          </a:r>
        </a:p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coach doesn’t stop working just because the team is winning. </a:t>
          </a:r>
        </a:p>
        <a:p>
          <a:pPr marL="0" lvl="0" indent="0" algn="l" defTabSz="1111250"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Build communication, develop the team, share expectations, create new strategies, improve the function of the team. Support your team.</a:t>
          </a:r>
        </a:p>
      </dsp:txBody>
      <dsp:txXfrm>
        <a:off x="1749658" y="3709981"/>
        <a:ext cx="4017375" cy="1515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0384-AB0C-4D6E-9471-867D85D8EB3D}">
      <dsp:nvSpPr>
        <dsp:cNvPr id="0" name=""/>
        <dsp:cNvSpPr/>
      </dsp:nvSpPr>
      <dsp:spPr>
        <a:xfrm>
          <a:off x="6" y="28157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7A8D8-768F-4987-9D0B-F9FA561745A5}">
      <dsp:nvSpPr>
        <dsp:cNvPr id="0" name=""/>
        <dsp:cNvSpPr/>
      </dsp:nvSpPr>
      <dsp:spPr>
        <a:xfrm>
          <a:off x="605505" y="2282836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Body Language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Hand Gestures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Facial expressions</a:t>
          </a:r>
        </a:p>
      </dsp:txBody>
      <dsp:txXfrm>
        <a:off x="674535" y="2351866"/>
        <a:ext cx="2218788" cy="2218788"/>
      </dsp:txXfrm>
    </dsp:sp>
    <dsp:sp modelId="{3B97207E-F73B-46CB-9F75-B078D17FEA51}">
      <dsp:nvSpPr>
        <dsp:cNvPr id="0" name=""/>
        <dsp:cNvSpPr/>
      </dsp:nvSpPr>
      <dsp:spPr>
        <a:xfrm rot="8416">
          <a:off x="2879729" y="928228"/>
          <a:ext cx="522877" cy="566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879729" y="1041299"/>
        <a:ext cx="366014" cy="339791"/>
      </dsp:txXfrm>
    </dsp:sp>
    <dsp:sp modelId="{C94AA2C5-B257-4397-B697-92E83237C22D}">
      <dsp:nvSpPr>
        <dsp:cNvPr id="0" name=""/>
        <dsp:cNvSpPr/>
      </dsp:nvSpPr>
      <dsp:spPr>
        <a:xfrm>
          <a:off x="3850786" y="37585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8D79-E2D2-4D50-9982-5DE8B73D3A0C}">
      <dsp:nvSpPr>
        <dsp:cNvPr id="0" name=""/>
        <dsp:cNvSpPr/>
      </dsp:nvSpPr>
      <dsp:spPr>
        <a:xfrm>
          <a:off x="4174595" y="2190023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Verbal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Delivery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4243625" y="2259053"/>
        <a:ext cx="2218788" cy="2218788"/>
      </dsp:txXfrm>
    </dsp:sp>
    <dsp:sp modelId="{86F67129-108A-4621-9DBC-E0234A242701}">
      <dsp:nvSpPr>
        <dsp:cNvPr id="0" name=""/>
        <dsp:cNvSpPr/>
      </dsp:nvSpPr>
      <dsp:spPr>
        <a:xfrm>
          <a:off x="6610967" y="932850"/>
          <a:ext cx="403332" cy="566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10967" y="1046113"/>
        <a:ext cx="282332" cy="339791"/>
      </dsp:txXfrm>
    </dsp:sp>
    <dsp:sp modelId="{8CD1E8D9-432C-4E8D-B4B1-7B39F0A07243}">
      <dsp:nvSpPr>
        <dsp:cNvPr id="0" name=""/>
        <dsp:cNvSpPr/>
      </dsp:nvSpPr>
      <dsp:spPr>
        <a:xfrm>
          <a:off x="7360013" y="37585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22F9-FA0A-4867-9181-CDC67B03BEEB}">
      <dsp:nvSpPr>
        <dsp:cNvPr id="0" name=""/>
        <dsp:cNvSpPr/>
      </dsp:nvSpPr>
      <dsp:spPr>
        <a:xfrm>
          <a:off x="7701545" y="2190023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Para-Verbal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Grunts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Groans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Speed</a:t>
          </a:r>
        </a:p>
      </dsp:txBody>
      <dsp:txXfrm>
        <a:off x="7770575" y="2259053"/>
        <a:ext cx="2218788" cy="2218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4FE5-EC5F-49EA-884E-C667C0EB22EF}">
      <dsp:nvSpPr>
        <dsp:cNvPr id="0" name=""/>
        <dsp:cNvSpPr/>
      </dsp:nvSpPr>
      <dsp:spPr>
        <a:xfrm>
          <a:off x="0" y="0"/>
          <a:ext cx="8046720" cy="8196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Three categories:</a:t>
          </a:r>
          <a:endParaRPr lang="en-US" sz="2200" kern="1200"/>
        </a:p>
      </dsp:txBody>
      <dsp:txXfrm>
        <a:off x="24006" y="24006"/>
        <a:ext cx="7093011" cy="771622"/>
      </dsp:txXfrm>
    </dsp:sp>
    <dsp:sp modelId="{DEB9BF07-D4DD-41B4-92C4-672C7AF97A66}">
      <dsp:nvSpPr>
        <dsp:cNvPr id="0" name=""/>
        <dsp:cNvSpPr/>
      </dsp:nvSpPr>
      <dsp:spPr>
        <a:xfrm>
          <a:off x="673912" y="968659"/>
          <a:ext cx="8046720" cy="8196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Interest</a:t>
          </a:r>
          <a:r>
            <a:rPr lang="en-US" sz="2200" kern="1200"/>
            <a:t>- what people want or need</a:t>
          </a:r>
        </a:p>
      </dsp:txBody>
      <dsp:txXfrm>
        <a:off x="697918" y="992665"/>
        <a:ext cx="6792032" cy="771622"/>
      </dsp:txXfrm>
    </dsp:sp>
    <dsp:sp modelId="{DA78A21B-9BFD-456E-ADF5-2FDAC32A9F94}">
      <dsp:nvSpPr>
        <dsp:cNvPr id="0" name=""/>
        <dsp:cNvSpPr/>
      </dsp:nvSpPr>
      <dsp:spPr>
        <a:xfrm>
          <a:off x="1337767" y="1937318"/>
          <a:ext cx="8046720" cy="819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Rights</a:t>
          </a:r>
          <a:r>
            <a:rPr lang="en-US" sz="2200" kern="1200"/>
            <a:t> – host of legally protected rights such as discrimination, Labor Laws, Disability Act</a:t>
          </a:r>
        </a:p>
      </dsp:txBody>
      <dsp:txXfrm>
        <a:off x="1361773" y="1961324"/>
        <a:ext cx="6802091" cy="771622"/>
      </dsp:txXfrm>
    </dsp:sp>
    <dsp:sp modelId="{A685F07D-F33F-4D7B-8459-91C5B4B59802}">
      <dsp:nvSpPr>
        <dsp:cNvPr id="0" name=""/>
        <dsp:cNvSpPr/>
      </dsp:nvSpPr>
      <dsp:spPr>
        <a:xfrm>
          <a:off x="2011680" y="2905977"/>
          <a:ext cx="8046720" cy="8196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Power</a:t>
          </a:r>
          <a:r>
            <a:rPr lang="en-US" sz="2200" kern="1200"/>
            <a:t> – Individuals wanting to impose their beliefs and thoughts on another.</a:t>
          </a:r>
        </a:p>
      </dsp:txBody>
      <dsp:txXfrm>
        <a:off x="2035686" y="2929983"/>
        <a:ext cx="6792032" cy="771622"/>
      </dsp:txXfrm>
    </dsp:sp>
    <dsp:sp modelId="{14432851-B234-4DBE-AEA2-74D4D9138B4C}">
      <dsp:nvSpPr>
        <dsp:cNvPr id="0" name=""/>
        <dsp:cNvSpPr/>
      </dsp:nvSpPr>
      <dsp:spPr>
        <a:xfrm>
          <a:off x="7513957" y="627765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33828" y="627765"/>
        <a:ext cx="293020" cy="400903"/>
      </dsp:txXfrm>
    </dsp:sp>
    <dsp:sp modelId="{31E33B97-44C5-4F6B-A6A7-BD96EB3BDD19}">
      <dsp:nvSpPr>
        <dsp:cNvPr id="0" name=""/>
        <dsp:cNvSpPr/>
      </dsp:nvSpPr>
      <dsp:spPr>
        <a:xfrm>
          <a:off x="8187870" y="1596424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7741" y="1596424"/>
        <a:ext cx="293020" cy="400903"/>
      </dsp:txXfrm>
    </dsp:sp>
    <dsp:sp modelId="{7C585D94-E06D-4842-B4E5-98455624CD45}">
      <dsp:nvSpPr>
        <dsp:cNvPr id="0" name=""/>
        <dsp:cNvSpPr/>
      </dsp:nvSpPr>
      <dsp:spPr>
        <a:xfrm>
          <a:off x="8851724" y="2565083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71595" y="2565083"/>
        <a:ext cx="293020" cy="400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598F2-0927-49C2-AB62-71EA1E4EFF76}">
      <dsp:nvSpPr>
        <dsp:cNvPr id="0" name=""/>
        <dsp:cNvSpPr/>
      </dsp:nvSpPr>
      <dsp:spPr>
        <a:xfrm>
          <a:off x="344932" y="78546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66088-87EE-4A00-82BE-DFEB0B20DBD6}">
      <dsp:nvSpPr>
        <dsp:cNvPr id="0" name=""/>
        <dsp:cNvSpPr/>
      </dsp:nvSpPr>
      <dsp:spPr>
        <a:xfrm>
          <a:off x="515480" y="956008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0B5DB-4294-4C2D-A470-EB34B7598EFE}">
      <dsp:nvSpPr>
        <dsp:cNvPr id="0" name=""/>
        <dsp:cNvSpPr/>
      </dsp:nvSpPr>
      <dsp:spPr>
        <a:xfrm>
          <a:off x="1331094" y="78546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 at one time, Give back</a:t>
          </a:r>
        </a:p>
      </dsp:txBody>
      <dsp:txXfrm>
        <a:off x="1331094" y="785460"/>
        <a:ext cx="1914313" cy="812133"/>
      </dsp:txXfrm>
    </dsp:sp>
    <dsp:sp modelId="{7DC28357-08E5-4D55-9648-2559B99745E6}">
      <dsp:nvSpPr>
        <dsp:cNvPr id="0" name=""/>
        <dsp:cNvSpPr/>
      </dsp:nvSpPr>
      <dsp:spPr>
        <a:xfrm>
          <a:off x="3578962" y="78546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0C91F-7333-4704-9EC6-F360A38D61FC}">
      <dsp:nvSpPr>
        <dsp:cNvPr id="0" name=""/>
        <dsp:cNvSpPr/>
      </dsp:nvSpPr>
      <dsp:spPr>
        <a:xfrm>
          <a:off x="3749510" y="956008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011AF-0344-4310-A213-3909CB8593C5}">
      <dsp:nvSpPr>
        <dsp:cNvPr id="0" name=""/>
        <dsp:cNvSpPr/>
      </dsp:nvSpPr>
      <dsp:spPr>
        <a:xfrm>
          <a:off x="4565123" y="78546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enthusiastic and passionate about the field of study</a:t>
          </a:r>
        </a:p>
      </dsp:txBody>
      <dsp:txXfrm>
        <a:off x="4565123" y="785460"/>
        <a:ext cx="1914313" cy="812133"/>
      </dsp:txXfrm>
    </dsp:sp>
    <dsp:sp modelId="{F56E7C83-8BE5-44F6-B206-03FFAE12397D}">
      <dsp:nvSpPr>
        <dsp:cNvPr id="0" name=""/>
        <dsp:cNvSpPr/>
      </dsp:nvSpPr>
      <dsp:spPr>
        <a:xfrm>
          <a:off x="6812992" y="78546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5D446-10DD-43C8-B9BA-B50973750726}">
      <dsp:nvSpPr>
        <dsp:cNvPr id="0" name=""/>
        <dsp:cNvSpPr/>
      </dsp:nvSpPr>
      <dsp:spPr>
        <a:xfrm>
          <a:off x="6983540" y="956008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899DD-166F-45B6-AEE4-6026BFACBE6C}">
      <dsp:nvSpPr>
        <dsp:cNvPr id="0" name=""/>
        <dsp:cNvSpPr/>
      </dsp:nvSpPr>
      <dsp:spPr>
        <a:xfrm>
          <a:off x="7799153" y="78546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them in the lecture</a:t>
          </a:r>
        </a:p>
      </dsp:txBody>
      <dsp:txXfrm>
        <a:off x="7799153" y="785460"/>
        <a:ext cx="1914313" cy="812133"/>
      </dsp:txXfrm>
    </dsp:sp>
    <dsp:sp modelId="{9FA22D04-B938-44F9-A939-FA7885C7F381}">
      <dsp:nvSpPr>
        <dsp:cNvPr id="0" name=""/>
        <dsp:cNvSpPr/>
      </dsp:nvSpPr>
      <dsp:spPr>
        <a:xfrm>
          <a:off x="344932" y="225203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E5F7-6581-4DEF-AE9B-777AB9711619}">
      <dsp:nvSpPr>
        <dsp:cNvPr id="0" name=""/>
        <dsp:cNvSpPr/>
      </dsp:nvSpPr>
      <dsp:spPr>
        <a:xfrm>
          <a:off x="515480" y="242257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D0B28-A7B4-42AD-AC5A-98F854D66456}">
      <dsp:nvSpPr>
        <dsp:cNvPr id="0" name=""/>
        <dsp:cNvSpPr/>
      </dsp:nvSpPr>
      <dsp:spPr>
        <a:xfrm>
          <a:off x="1331094" y="225203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Learning Styles (visual, auditory, Read, write)</a:t>
          </a:r>
        </a:p>
      </dsp:txBody>
      <dsp:txXfrm>
        <a:off x="1331094" y="2252030"/>
        <a:ext cx="1914313" cy="812133"/>
      </dsp:txXfrm>
    </dsp:sp>
    <dsp:sp modelId="{9641200F-46C2-41FB-B932-49B00F9E9032}">
      <dsp:nvSpPr>
        <dsp:cNvPr id="0" name=""/>
        <dsp:cNvSpPr/>
      </dsp:nvSpPr>
      <dsp:spPr>
        <a:xfrm>
          <a:off x="3578962" y="225203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1F514-C255-4298-96CE-0F385CF1DA14}">
      <dsp:nvSpPr>
        <dsp:cNvPr id="0" name=""/>
        <dsp:cNvSpPr/>
      </dsp:nvSpPr>
      <dsp:spPr>
        <a:xfrm>
          <a:off x="3749510" y="242257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75954-C26B-4F89-BCC9-10262807B987}">
      <dsp:nvSpPr>
        <dsp:cNvPr id="0" name=""/>
        <dsp:cNvSpPr/>
      </dsp:nvSpPr>
      <dsp:spPr>
        <a:xfrm>
          <a:off x="4565123" y="225203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Association (Instrument &amp; Spelling)  </a:t>
          </a:r>
        </a:p>
      </dsp:txBody>
      <dsp:txXfrm>
        <a:off x="4565123" y="2252030"/>
        <a:ext cx="1914313" cy="812133"/>
      </dsp:txXfrm>
    </dsp:sp>
    <dsp:sp modelId="{B5FE5796-A7F3-45F4-B5F3-1225C0715184}">
      <dsp:nvSpPr>
        <dsp:cNvPr id="0" name=""/>
        <dsp:cNvSpPr/>
      </dsp:nvSpPr>
      <dsp:spPr>
        <a:xfrm>
          <a:off x="6812992" y="2252030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2776F-5276-457B-8AEA-6C1761FFA608}">
      <dsp:nvSpPr>
        <dsp:cNvPr id="0" name=""/>
        <dsp:cNvSpPr/>
      </dsp:nvSpPr>
      <dsp:spPr>
        <a:xfrm>
          <a:off x="6983540" y="2422577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8A84A-20C1-4F6B-B0E5-E9E6923B5264}">
      <dsp:nvSpPr>
        <dsp:cNvPr id="0" name=""/>
        <dsp:cNvSpPr/>
      </dsp:nvSpPr>
      <dsp:spPr>
        <a:xfrm>
          <a:off x="7799153" y="225203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the change (build them up not break them down)</a:t>
          </a:r>
        </a:p>
      </dsp:txBody>
      <dsp:txXfrm>
        <a:off x="7799153" y="2252030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cend.org/tms/2020/01/a-critical-analysis-of-gandhian-philosophy-of-conflict-resolution-and-way-ahead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fioque.com/miscellaneous/indirect-vs-direct_approach_to_conflict_managemen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journalofresearch.com/2020/06/27/self-confidence-making-a-difference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fyork.com/small-office-organization/" TargetMode="External"/><Relationship Id="rId13" Type="http://schemas.openxmlformats.org/officeDocument/2006/relationships/image" Target="../media/image18.png"/><Relationship Id="rId18" Type="http://schemas.openxmlformats.org/officeDocument/2006/relationships/hyperlink" Target="http://drvidyahattangadi.com/stop-chasing-perfection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12" Type="http://schemas.openxmlformats.org/officeDocument/2006/relationships/hyperlink" Target="https://pixabay.com/en/dishes-dishwasher-dirty-kitchen-197/" TargetMode="External"/><Relationship Id="rId1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6" Type="http://schemas.openxmlformats.org/officeDocument/2006/relationships/hyperlink" Target="https://clipground.com/dirty-person-clipart.html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hyperlink" Target="https://pxhere.com/en/photo/540128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Relationship Id="rId14" Type="http://schemas.openxmlformats.org/officeDocument/2006/relationships/hyperlink" Target="https://www.newgrounds.com/art/view/chazdude/late-for-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93566440387212626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carneiro.com/layout-de-fabrica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osofiasanblas.blogspot.com/2014/10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18D9A872-E1B2-8A87-7D5C-D167C7EC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3" y="-85748"/>
            <a:ext cx="12191977" cy="68580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7868A-AA82-75DC-AC61-C0BD0539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71" y="336009"/>
            <a:ext cx="5452529" cy="6014509"/>
          </a:xfrm>
        </p:spPr>
        <p:txBody>
          <a:bodyPr anchor="t">
            <a:no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Providing The Tools to Build a Strong Foundation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85E6E-9056-CC88-905B-E58DAC2E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Workplace Conflict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BE6FB7-AD1F-5902-DB42-066482A5F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0754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5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text, application, chat or text message">
            <a:extLst>
              <a:ext uri="{FF2B5EF4-FFF2-40B4-BE49-F238E27FC236}">
                <a16:creationId xmlns:a16="http://schemas.microsoft.com/office/drawing/2014/main" id="{0AFEAC69-F4B2-0E20-C2F8-DAECF0E4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128" y="1262752"/>
            <a:ext cx="10577744" cy="43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26" name="Content Placeholder 25" descr="Timeline&#10;&#10;Description automatically generated">
            <a:extLst>
              <a:ext uri="{FF2B5EF4-FFF2-40B4-BE49-F238E27FC236}">
                <a16:creationId xmlns:a16="http://schemas.microsoft.com/office/drawing/2014/main" id="{9674F676-C37E-0C6C-2EA1-376E80A2C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picture containing text, sky, outdoor, flying&#10;&#10;Description automatically generated">
            <a:extLst>
              <a:ext uri="{FF2B5EF4-FFF2-40B4-BE49-F238E27FC236}">
                <a16:creationId xmlns:a16="http://schemas.microsoft.com/office/drawing/2014/main" id="{5D807F1D-3249-E4FE-C1EF-731FA05AF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8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EB4BFD6-A85D-4A13-A54A-9A5C9E31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B0BD6-7F58-E9A9-B8E3-BA2C5A12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300" cap="all" spc="-100">
                <a:solidFill>
                  <a:schemeClr val="tx1"/>
                </a:solidFill>
              </a:rPr>
              <a:t>Looking back @ what we have discussed</a:t>
            </a:r>
            <a:br>
              <a:rPr lang="en-US" sz="6300" cap="all" spc="-100">
                <a:solidFill>
                  <a:schemeClr val="tx1"/>
                </a:solidFill>
              </a:rPr>
            </a:br>
            <a:endParaRPr lang="en-US" sz="6300" cap="all" spc="-10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4610B-C29E-E0A5-C29C-95F8022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Bad habits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Repetition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Leadership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Conflict Resolution</a:t>
            </a:r>
            <a:b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spc="80">
                <a:solidFill>
                  <a:schemeClr val="tx1">
                    <a:lumMod val="95000"/>
                    <a:lumOff val="5000"/>
                  </a:schemeClr>
                </a:solidFill>
              </a:rPr>
              <a:t>Self-Confidence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0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0EA8D-100D-88D4-7012-A8D792C0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/>
              <a:t>What can we do to help students?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91AAE94A-F392-0E29-F218-636BBBAD5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2937" y="1395172"/>
            <a:ext cx="2216708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32A3-D206-B047-2F97-C0F710FC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70A956-1440-EE61-8803-396293BCDF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42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BD18-AC2F-7722-E46A-CB63E28A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31" y="642594"/>
            <a:ext cx="786981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Building Strong Foundations for Students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25FA8-9525-3E5A-A900-30C8190FB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75" y="2040989"/>
            <a:ext cx="4197927" cy="30751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   Teach them</a:t>
            </a:r>
          </a:p>
          <a:p>
            <a:r>
              <a:rPr lang="en-US" dirty="0"/>
              <a:t> Organization</a:t>
            </a:r>
          </a:p>
          <a:p>
            <a:r>
              <a:rPr lang="en-US" dirty="0"/>
              <a:t> Repetition</a:t>
            </a:r>
          </a:p>
          <a:p>
            <a:r>
              <a:rPr lang="en-US" dirty="0"/>
              <a:t> Communication</a:t>
            </a:r>
          </a:p>
          <a:p>
            <a:r>
              <a:rPr lang="en-US" dirty="0"/>
              <a:t> Conflict Resolution</a:t>
            </a:r>
          </a:p>
          <a:p>
            <a:r>
              <a:rPr lang="en-US" dirty="0"/>
              <a:t> Teamwork</a:t>
            </a:r>
          </a:p>
          <a:p>
            <a:r>
              <a:rPr lang="en-US" dirty="0"/>
              <a:t>Most important to Believe in themselves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3BC52-3E25-7839-58D4-FF45CE22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9" t="14974" r="14717" b="37608"/>
          <a:stretch/>
        </p:blipFill>
        <p:spPr>
          <a:xfrm>
            <a:off x="5375565" y="1901261"/>
            <a:ext cx="6017560" cy="33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9B4B0-4C01-F3C1-8139-5DEAFB5B5922}"/>
              </a:ext>
            </a:extLst>
          </p:cNvPr>
          <p:cNvSpPr txBox="1"/>
          <p:nvPr/>
        </p:nvSpPr>
        <p:spPr>
          <a:xfrm>
            <a:off x="5478124" y="559477"/>
            <a:ext cx="5647076" cy="547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Things were going to discuss today I Believe are very important in having a strong foundation, but most importantly helping others to build a strong foundation for their futures.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E8785-1434-D267-1C14-E2A461A75C03}"/>
              </a:ext>
            </a:extLst>
          </p:cNvPr>
          <p:cNvSpPr txBox="1"/>
          <p:nvPr/>
        </p:nvSpPr>
        <p:spPr>
          <a:xfrm>
            <a:off x="464819" y="475582"/>
            <a:ext cx="3946505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/>
              <a:t>Topics: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Bad habits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Organization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Repetition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Conflict Resolution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Self-Confidence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0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44533B-F238-4768-98A5-0665BA31C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42251"/>
              </p:ext>
            </p:extLst>
          </p:nvPr>
        </p:nvGraphicFramePr>
        <p:xfrm>
          <a:off x="967409" y="2197100"/>
          <a:ext cx="10058400" cy="24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text, floor, indoor, living&#10;&#10;Description automatically generated">
            <a:extLst>
              <a:ext uri="{FF2B5EF4-FFF2-40B4-BE49-F238E27FC236}">
                <a16:creationId xmlns:a16="http://schemas.microsoft.com/office/drawing/2014/main" id="{D4D2E8D9-066A-579B-C7D6-CDBCD1027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7409" y="4316706"/>
            <a:ext cx="1455022" cy="1938682"/>
          </a:xfrm>
          <a:prstGeom prst="rect">
            <a:avLst/>
          </a:prstGeom>
        </p:spPr>
      </p:pic>
      <p:pic>
        <p:nvPicPr>
          <p:cNvPr id="8" name="Picture 7" descr="A child with her hands on her face&#10;&#10;Description automatically generated with low confidence">
            <a:extLst>
              <a:ext uri="{FF2B5EF4-FFF2-40B4-BE49-F238E27FC236}">
                <a16:creationId xmlns:a16="http://schemas.microsoft.com/office/drawing/2014/main" id="{546826FF-EB00-6ED0-10C1-E5380F555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59551" y="999784"/>
            <a:ext cx="1795975" cy="1197316"/>
          </a:xfrm>
          <a:prstGeom prst="rect">
            <a:avLst/>
          </a:prstGeom>
        </p:spPr>
      </p:pic>
      <p:pic>
        <p:nvPicPr>
          <p:cNvPr id="15" name="Picture 14" descr="A picture containing cup&#10;&#10;Description automatically generated">
            <a:extLst>
              <a:ext uri="{FF2B5EF4-FFF2-40B4-BE49-F238E27FC236}">
                <a16:creationId xmlns:a16="http://schemas.microsoft.com/office/drawing/2014/main" id="{FD0CE112-E6C8-43F5-AA09-A2E3C72F3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96745" y="4393491"/>
            <a:ext cx="2033962" cy="135809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9D0CF32-B1A9-422E-00AB-67D9E7A8C4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030054" y="732374"/>
            <a:ext cx="1732136" cy="1732136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32EB382-490C-AE56-A645-CD31268C88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62190" y="4120176"/>
            <a:ext cx="1732136" cy="1924595"/>
          </a:xfrm>
          <a:prstGeom prst="rect">
            <a:avLst/>
          </a:prstGeom>
        </p:spPr>
      </p:pic>
      <p:pic>
        <p:nvPicPr>
          <p:cNvPr id="22" name="Picture 21" descr="A picture containing grass">
            <a:extLst>
              <a:ext uri="{FF2B5EF4-FFF2-40B4-BE49-F238E27FC236}">
                <a16:creationId xmlns:a16="http://schemas.microsoft.com/office/drawing/2014/main" id="{42C2FEB8-8EFD-ABB5-BCE7-2FD3077BB9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534306" y="999784"/>
            <a:ext cx="1915922" cy="13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2" name="Content Placeholder 11" descr="A picture containing text, indoor, person, blue&#10;&#10;Description automatically generated">
            <a:extLst>
              <a:ext uri="{FF2B5EF4-FFF2-40B4-BE49-F238E27FC236}">
                <a16:creationId xmlns:a16="http://schemas.microsoft.com/office/drawing/2014/main" id="{BC9ADFDD-930D-D2D5-EC00-2C15EC23B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761" b="4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D1FE1-C45E-1864-4F31-6D9DFC450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-1" b="1257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5386C6CF-72CA-8817-3D7D-0E9D833A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56" r="4890" b="-1"/>
          <a:stretch/>
        </p:blipFill>
        <p:spPr>
          <a:xfrm>
            <a:off x="552335" y="562356"/>
            <a:ext cx="7882128" cy="57332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3E7C96-53BF-2206-48D7-C8EDA4D9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186" y="1165839"/>
            <a:ext cx="2312479" cy="404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Doing the same thing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26055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A647B-2A45-3E87-8A9C-6CC6AB83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Leadership: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5F2A66-497A-F884-80A8-FF0614070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60647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39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58D1-8590-9253-85CA-FCEA7BB7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Channels of Communication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197DD7-193D-8E8A-2168-0D17E8BA3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6595"/>
              </p:ext>
            </p:extLst>
          </p:nvPr>
        </p:nvGraphicFramePr>
        <p:xfrm>
          <a:off x="1066800" y="1668544"/>
          <a:ext cx="10058400" cy="475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64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0" name="Content Placeholder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AB40FB-74B7-6B32-9753-3DFB4A002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376" b="179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325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Goudy Old Style</vt:lpstr>
      <vt:lpstr>SavonVTI</vt:lpstr>
      <vt:lpstr>Providing The Tools to Build a Strong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Leadership:</vt:lpstr>
      <vt:lpstr>Three Channels of Communication</vt:lpstr>
      <vt:lpstr>PowerPoint Presentation</vt:lpstr>
      <vt:lpstr>Workplace Conflict</vt:lpstr>
      <vt:lpstr>PowerPoint Presentation</vt:lpstr>
      <vt:lpstr>PowerPoint Presentation</vt:lpstr>
      <vt:lpstr>PowerPoint Presentation</vt:lpstr>
      <vt:lpstr>Looking back @ what we have discussed </vt:lpstr>
      <vt:lpstr>What can we do to help students?</vt:lpstr>
      <vt:lpstr>Remember </vt:lpstr>
      <vt:lpstr>Building Strong Foundations for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The Tools to Build a Strong Foundation</dc:title>
  <dc:creator>Carol Lavender</dc:creator>
  <cp:lastModifiedBy>Carol Lavender</cp:lastModifiedBy>
  <cp:revision>3</cp:revision>
  <dcterms:created xsi:type="dcterms:W3CDTF">2023-01-14T22:00:55Z</dcterms:created>
  <dcterms:modified xsi:type="dcterms:W3CDTF">2023-01-22T20:35:18Z</dcterms:modified>
</cp:coreProperties>
</file>